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6" r:id="rId5"/>
    <p:sldId id="257" r:id="rId6"/>
    <p:sldId id="258" r:id="rId7"/>
    <p:sldId id="259" r:id="rId8"/>
    <p:sldId id="260" r:id="rId9"/>
    <p:sldId id="263" r:id="rId10"/>
    <p:sldId id="266" r:id="rId11"/>
    <p:sldId id="267" r:id="rId12"/>
    <p:sldId id="268" r:id="rId13"/>
    <p:sldId id="269" r:id="rId14"/>
    <p:sldId id="280" r:id="rId15"/>
    <p:sldId id="270" r:id="rId16"/>
    <p:sldId id="271" r:id="rId17"/>
    <p:sldId id="272" r:id="rId18"/>
    <p:sldId id="274" r:id="rId19"/>
    <p:sldId id="275" r:id="rId20"/>
    <p:sldId id="276"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0BB5"/>
    <a:srgbClr val="F96FDF"/>
    <a:srgbClr val="6FF765"/>
    <a:srgbClr val="F4D6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48AB9C-C726-4304-A175-66828DE4F70E}" v="28" dt="2023-10-26T21:50:54.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p:scale>
          <a:sx n="90" d="100"/>
          <a:sy n="90" d="100"/>
        </p:scale>
        <p:origin x="936" y="2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Guerra" userId="0255bbee-9f60-4c89-aab9-4896a8190a57" providerId="ADAL" clId="{6B48AB9C-C726-4304-A175-66828DE4F70E}"/>
    <pc:docChg chg="modSld">
      <pc:chgData name="Sara Guerra" userId="0255bbee-9f60-4c89-aab9-4896a8190a57" providerId="ADAL" clId="{6B48AB9C-C726-4304-A175-66828DE4F70E}" dt="2023-10-26T21:51:52.779" v="144" actId="14100"/>
      <pc:docMkLst>
        <pc:docMk/>
      </pc:docMkLst>
      <pc:sldChg chg="modSp mod">
        <pc:chgData name="Sara Guerra" userId="0255bbee-9f60-4c89-aab9-4896a8190a57" providerId="ADAL" clId="{6B48AB9C-C726-4304-A175-66828DE4F70E}" dt="2023-10-26T21:49:39.110" v="99" actId="20577"/>
        <pc:sldMkLst>
          <pc:docMk/>
          <pc:sldMk cId="4126703069" sldId="256"/>
        </pc:sldMkLst>
        <pc:spChg chg="mod">
          <ac:chgData name="Sara Guerra" userId="0255bbee-9f60-4c89-aab9-4896a8190a57" providerId="ADAL" clId="{6B48AB9C-C726-4304-A175-66828DE4F70E}" dt="2023-10-26T21:49:39.110" v="99" actId="20577"/>
          <ac:spMkLst>
            <pc:docMk/>
            <pc:sldMk cId="4126703069" sldId="256"/>
            <ac:spMk id="2" creationId="{00000000-0000-0000-0000-000000000000}"/>
          </ac:spMkLst>
        </pc:spChg>
        <pc:spChg chg="mod">
          <ac:chgData name="Sara Guerra" userId="0255bbee-9f60-4c89-aab9-4896a8190a57" providerId="ADAL" clId="{6B48AB9C-C726-4304-A175-66828DE4F70E}" dt="2023-10-26T21:18:48.480" v="12" actId="20577"/>
          <ac:spMkLst>
            <pc:docMk/>
            <pc:sldMk cId="4126703069" sldId="256"/>
            <ac:spMk id="3" creationId="{00000000-0000-0000-0000-000000000000}"/>
          </ac:spMkLst>
        </pc:spChg>
      </pc:sldChg>
      <pc:sldChg chg="modSp mod">
        <pc:chgData name="Sara Guerra" userId="0255bbee-9f60-4c89-aab9-4896a8190a57" providerId="ADAL" clId="{6B48AB9C-C726-4304-A175-66828DE4F70E}" dt="2023-10-26T21:18:32.893" v="0" actId="13926"/>
        <pc:sldMkLst>
          <pc:docMk/>
          <pc:sldMk cId="386873194" sldId="258"/>
        </pc:sldMkLst>
        <pc:spChg chg="mod">
          <ac:chgData name="Sara Guerra" userId="0255bbee-9f60-4c89-aab9-4896a8190a57" providerId="ADAL" clId="{6B48AB9C-C726-4304-A175-66828DE4F70E}" dt="2023-10-26T21:18:32.893" v="0" actId="13926"/>
          <ac:spMkLst>
            <pc:docMk/>
            <pc:sldMk cId="386873194" sldId="258"/>
            <ac:spMk id="3" creationId="{00000000-0000-0000-0000-000000000000}"/>
          </ac:spMkLst>
        </pc:spChg>
      </pc:sldChg>
      <pc:sldChg chg="modSp mod">
        <pc:chgData name="Sara Guerra" userId="0255bbee-9f60-4c89-aab9-4896a8190a57" providerId="ADAL" clId="{6B48AB9C-C726-4304-A175-66828DE4F70E}" dt="2023-10-26T21:19:49.449" v="28" actId="1076"/>
        <pc:sldMkLst>
          <pc:docMk/>
          <pc:sldMk cId="2118648528" sldId="266"/>
        </pc:sldMkLst>
        <pc:spChg chg="mod">
          <ac:chgData name="Sara Guerra" userId="0255bbee-9f60-4c89-aab9-4896a8190a57" providerId="ADAL" clId="{6B48AB9C-C726-4304-A175-66828DE4F70E}" dt="2023-10-26T21:19:47.786" v="27" actId="14100"/>
          <ac:spMkLst>
            <pc:docMk/>
            <pc:sldMk cId="2118648528" sldId="266"/>
            <ac:spMk id="3" creationId="{00000000-0000-0000-0000-000000000000}"/>
          </ac:spMkLst>
        </pc:spChg>
        <pc:spChg chg="mod">
          <ac:chgData name="Sara Guerra" userId="0255bbee-9f60-4c89-aab9-4896a8190a57" providerId="ADAL" clId="{6B48AB9C-C726-4304-A175-66828DE4F70E}" dt="2023-10-26T21:19:28.641" v="20" actId="1076"/>
          <ac:spMkLst>
            <pc:docMk/>
            <pc:sldMk cId="2118648528" sldId="266"/>
            <ac:spMk id="5" creationId="{B9C08CEA-D58C-8085-9C51-4BDF6CF8B722}"/>
          </ac:spMkLst>
        </pc:spChg>
        <pc:picChg chg="mod">
          <ac:chgData name="Sara Guerra" userId="0255bbee-9f60-4c89-aab9-4896a8190a57" providerId="ADAL" clId="{6B48AB9C-C726-4304-A175-66828DE4F70E}" dt="2023-10-26T21:19:49.449" v="28" actId="1076"/>
          <ac:picMkLst>
            <pc:docMk/>
            <pc:sldMk cId="2118648528" sldId="266"/>
            <ac:picMk id="7" creationId="{B1337D2B-691B-3801-1384-58DFA11D9785}"/>
          </ac:picMkLst>
        </pc:picChg>
      </pc:sldChg>
      <pc:sldChg chg="modSp mod">
        <pc:chgData name="Sara Guerra" userId="0255bbee-9f60-4c89-aab9-4896a8190a57" providerId="ADAL" clId="{6B48AB9C-C726-4304-A175-66828DE4F70E}" dt="2023-10-26T21:21:16.020" v="53" actId="1076"/>
        <pc:sldMkLst>
          <pc:docMk/>
          <pc:sldMk cId="4156620151" sldId="267"/>
        </pc:sldMkLst>
        <pc:spChg chg="mod">
          <ac:chgData name="Sara Guerra" userId="0255bbee-9f60-4c89-aab9-4896a8190a57" providerId="ADAL" clId="{6B48AB9C-C726-4304-A175-66828DE4F70E}" dt="2023-10-26T21:21:16.020" v="53" actId="1076"/>
          <ac:spMkLst>
            <pc:docMk/>
            <pc:sldMk cId="4156620151" sldId="267"/>
            <ac:spMk id="3" creationId="{00000000-0000-0000-0000-000000000000}"/>
          </ac:spMkLst>
        </pc:spChg>
        <pc:spChg chg="mod">
          <ac:chgData name="Sara Guerra" userId="0255bbee-9f60-4c89-aab9-4896a8190a57" providerId="ADAL" clId="{6B48AB9C-C726-4304-A175-66828DE4F70E}" dt="2023-10-26T21:20:40.894" v="44" actId="1076"/>
          <ac:spMkLst>
            <pc:docMk/>
            <pc:sldMk cId="4156620151" sldId="267"/>
            <ac:spMk id="7" creationId="{E97FA52B-6EB5-EA47-8687-8AD5C4BFCEAD}"/>
          </ac:spMkLst>
        </pc:spChg>
        <pc:spChg chg="mod">
          <ac:chgData name="Sara Guerra" userId="0255bbee-9f60-4c89-aab9-4896a8190a57" providerId="ADAL" clId="{6B48AB9C-C726-4304-A175-66828DE4F70E}" dt="2023-10-26T21:20:21.990" v="37" actId="1076"/>
          <ac:spMkLst>
            <pc:docMk/>
            <pc:sldMk cId="4156620151" sldId="267"/>
            <ac:spMk id="9" creationId="{7ECDD417-C97B-12EE-07AE-F256855FA9FB}"/>
          </ac:spMkLst>
        </pc:spChg>
        <pc:spChg chg="mod">
          <ac:chgData name="Sara Guerra" userId="0255bbee-9f60-4c89-aab9-4896a8190a57" providerId="ADAL" clId="{6B48AB9C-C726-4304-A175-66828DE4F70E}" dt="2023-10-26T21:20:43.146" v="45" actId="1076"/>
          <ac:spMkLst>
            <pc:docMk/>
            <pc:sldMk cId="4156620151" sldId="267"/>
            <ac:spMk id="11" creationId="{73C0EE86-F339-0F1A-FC67-F20D59590C93}"/>
          </ac:spMkLst>
        </pc:spChg>
        <pc:picChg chg="mod">
          <ac:chgData name="Sara Guerra" userId="0255bbee-9f60-4c89-aab9-4896a8190a57" providerId="ADAL" clId="{6B48AB9C-C726-4304-A175-66828DE4F70E}" dt="2023-10-26T21:20:24.028" v="38" actId="1076"/>
          <ac:picMkLst>
            <pc:docMk/>
            <pc:sldMk cId="4156620151" sldId="267"/>
            <ac:picMk id="5" creationId="{EC859528-3690-74D1-97C7-E60085ADD1B1}"/>
          </ac:picMkLst>
        </pc:picChg>
      </pc:sldChg>
      <pc:sldChg chg="modSp mod">
        <pc:chgData name="Sara Guerra" userId="0255bbee-9f60-4c89-aab9-4896a8190a57" providerId="ADAL" clId="{6B48AB9C-C726-4304-A175-66828DE4F70E}" dt="2023-10-26T21:21:36.813" v="57" actId="1076"/>
        <pc:sldMkLst>
          <pc:docMk/>
          <pc:sldMk cId="1555054671" sldId="269"/>
        </pc:sldMkLst>
        <pc:spChg chg="mod">
          <ac:chgData name="Sara Guerra" userId="0255bbee-9f60-4c89-aab9-4896a8190a57" providerId="ADAL" clId="{6B48AB9C-C726-4304-A175-66828DE4F70E}" dt="2023-10-26T21:21:36.813" v="57" actId="1076"/>
          <ac:spMkLst>
            <pc:docMk/>
            <pc:sldMk cId="1555054671" sldId="269"/>
            <ac:spMk id="8" creationId="{6DEC56C3-A457-127F-3584-61C3141B1C5A}"/>
          </ac:spMkLst>
        </pc:spChg>
      </pc:sldChg>
      <pc:sldChg chg="modSp mod">
        <pc:chgData name="Sara Guerra" userId="0255bbee-9f60-4c89-aab9-4896a8190a57" providerId="ADAL" clId="{6B48AB9C-C726-4304-A175-66828DE4F70E}" dt="2023-10-26T21:22:21.414" v="68" actId="14100"/>
        <pc:sldMkLst>
          <pc:docMk/>
          <pc:sldMk cId="3377350638" sldId="270"/>
        </pc:sldMkLst>
        <pc:spChg chg="mod">
          <ac:chgData name="Sara Guerra" userId="0255bbee-9f60-4c89-aab9-4896a8190a57" providerId="ADAL" clId="{6B48AB9C-C726-4304-A175-66828DE4F70E}" dt="2023-10-26T21:22:21.414" v="68" actId="14100"/>
          <ac:spMkLst>
            <pc:docMk/>
            <pc:sldMk cId="3377350638" sldId="270"/>
            <ac:spMk id="3" creationId="{00000000-0000-0000-0000-000000000000}"/>
          </ac:spMkLst>
        </pc:spChg>
      </pc:sldChg>
      <pc:sldChg chg="modSp mod">
        <pc:chgData name="Sara Guerra" userId="0255bbee-9f60-4c89-aab9-4896a8190a57" providerId="ADAL" clId="{6B48AB9C-C726-4304-A175-66828DE4F70E}" dt="2023-10-26T21:22:43.177" v="80" actId="20577"/>
        <pc:sldMkLst>
          <pc:docMk/>
          <pc:sldMk cId="1454374371" sldId="271"/>
        </pc:sldMkLst>
        <pc:spChg chg="mod">
          <ac:chgData name="Sara Guerra" userId="0255bbee-9f60-4c89-aab9-4896a8190a57" providerId="ADAL" clId="{6B48AB9C-C726-4304-A175-66828DE4F70E}" dt="2023-10-26T21:22:34.023" v="71" actId="1076"/>
          <ac:spMkLst>
            <pc:docMk/>
            <pc:sldMk cId="1454374371" sldId="271"/>
            <ac:spMk id="7" creationId="{71EC99BD-9C2D-571D-DCE3-C3953AA61984}"/>
          </ac:spMkLst>
        </pc:spChg>
        <pc:spChg chg="mod">
          <ac:chgData name="Sara Guerra" userId="0255bbee-9f60-4c89-aab9-4896a8190a57" providerId="ADAL" clId="{6B48AB9C-C726-4304-A175-66828DE4F70E}" dt="2023-10-26T21:22:43.177" v="80" actId="20577"/>
          <ac:spMkLst>
            <pc:docMk/>
            <pc:sldMk cId="1454374371" sldId="271"/>
            <ac:spMk id="13" creationId="{1F7FCA23-1AC8-C217-6AD7-F2934DF1F096}"/>
          </ac:spMkLst>
        </pc:spChg>
      </pc:sldChg>
      <pc:sldChg chg="modSp mod">
        <pc:chgData name="Sara Guerra" userId="0255bbee-9f60-4c89-aab9-4896a8190a57" providerId="ADAL" clId="{6B48AB9C-C726-4304-A175-66828DE4F70E}" dt="2023-10-26T21:23:00.751" v="84" actId="1076"/>
        <pc:sldMkLst>
          <pc:docMk/>
          <pc:sldMk cId="1012975186" sldId="274"/>
        </pc:sldMkLst>
        <pc:spChg chg="mod">
          <ac:chgData name="Sara Guerra" userId="0255bbee-9f60-4c89-aab9-4896a8190a57" providerId="ADAL" clId="{6B48AB9C-C726-4304-A175-66828DE4F70E}" dt="2023-10-26T21:23:00.751" v="84" actId="1076"/>
          <ac:spMkLst>
            <pc:docMk/>
            <pc:sldMk cId="1012975186" sldId="274"/>
            <ac:spMk id="3" creationId="{00000000-0000-0000-0000-000000000000}"/>
          </ac:spMkLst>
        </pc:spChg>
        <pc:picChg chg="mod">
          <ac:chgData name="Sara Guerra" userId="0255bbee-9f60-4c89-aab9-4896a8190a57" providerId="ADAL" clId="{6B48AB9C-C726-4304-A175-66828DE4F70E}" dt="2023-10-26T21:22:57.371" v="83" actId="1076"/>
          <ac:picMkLst>
            <pc:docMk/>
            <pc:sldMk cId="1012975186" sldId="274"/>
            <ac:picMk id="5" creationId="{F33907BD-F830-EFAB-18B0-54D783B3D42B}"/>
          </ac:picMkLst>
        </pc:picChg>
      </pc:sldChg>
      <pc:sldChg chg="modSp mod">
        <pc:chgData name="Sara Guerra" userId="0255bbee-9f60-4c89-aab9-4896a8190a57" providerId="ADAL" clId="{6B48AB9C-C726-4304-A175-66828DE4F70E}" dt="2023-10-26T21:23:45.418" v="94" actId="1076"/>
        <pc:sldMkLst>
          <pc:docMk/>
          <pc:sldMk cId="787527231" sldId="275"/>
        </pc:sldMkLst>
        <pc:spChg chg="mod">
          <ac:chgData name="Sara Guerra" userId="0255bbee-9f60-4c89-aab9-4896a8190a57" providerId="ADAL" clId="{6B48AB9C-C726-4304-A175-66828DE4F70E}" dt="2023-10-26T21:23:38.005" v="91" actId="14100"/>
          <ac:spMkLst>
            <pc:docMk/>
            <pc:sldMk cId="787527231" sldId="275"/>
            <ac:spMk id="3" creationId="{00000000-0000-0000-0000-000000000000}"/>
          </ac:spMkLst>
        </pc:spChg>
        <pc:spChg chg="mod">
          <ac:chgData name="Sara Guerra" userId="0255bbee-9f60-4c89-aab9-4896a8190a57" providerId="ADAL" clId="{6B48AB9C-C726-4304-A175-66828DE4F70E}" dt="2023-10-26T21:23:08.574" v="85" actId="255"/>
          <ac:spMkLst>
            <pc:docMk/>
            <pc:sldMk cId="787527231" sldId="275"/>
            <ac:spMk id="9" creationId="{07118BD0-7F57-8EE5-DC07-EA2B0778CE32}"/>
          </ac:spMkLst>
        </pc:spChg>
        <pc:spChg chg="mod">
          <ac:chgData name="Sara Guerra" userId="0255bbee-9f60-4c89-aab9-4896a8190a57" providerId="ADAL" clId="{6B48AB9C-C726-4304-A175-66828DE4F70E}" dt="2023-10-26T21:23:21.572" v="86" actId="255"/>
          <ac:spMkLst>
            <pc:docMk/>
            <pc:sldMk cId="787527231" sldId="275"/>
            <ac:spMk id="13" creationId="{F2CADB7F-C18D-638C-B336-2CB6BAB6D2C1}"/>
          </ac:spMkLst>
        </pc:spChg>
        <pc:picChg chg="mod">
          <ac:chgData name="Sara Guerra" userId="0255bbee-9f60-4c89-aab9-4896a8190a57" providerId="ADAL" clId="{6B48AB9C-C726-4304-A175-66828DE4F70E}" dt="2023-10-26T21:23:25.922" v="88" actId="14100"/>
          <ac:picMkLst>
            <pc:docMk/>
            <pc:sldMk cId="787527231" sldId="275"/>
            <ac:picMk id="7" creationId="{3E696DEE-C0DE-A551-FF7F-898C911ABE51}"/>
          </ac:picMkLst>
        </pc:picChg>
        <pc:picChg chg="mod">
          <ac:chgData name="Sara Guerra" userId="0255bbee-9f60-4c89-aab9-4896a8190a57" providerId="ADAL" clId="{6B48AB9C-C726-4304-A175-66828DE4F70E}" dt="2023-10-26T21:23:45.418" v="94" actId="1076"/>
          <ac:picMkLst>
            <pc:docMk/>
            <pc:sldMk cId="787527231" sldId="275"/>
            <ac:picMk id="11" creationId="{B480CF57-A534-F2BD-E354-5B32F6ADC090}"/>
          </ac:picMkLst>
        </pc:picChg>
        <pc:cxnChg chg="mod">
          <ac:chgData name="Sara Guerra" userId="0255bbee-9f60-4c89-aab9-4896a8190a57" providerId="ADAL" clId="{6B48AB9C-C726-4304-A175-66828DE4F70E}" dt="2023-10-26T21:23:40.031" v="92" actId="1076"/>
          <ac:cxnSpMkLst>
            <pc:docMk/>
            <pc:sldMk cId="787527231" sldId="275"/>
            <ac:cxnSpMk id="15" creationId="{AC9769C0-DFA1-40BA-EA96-9F1906EAD313}"/>
          </ac:cxnSpMkLst>
        </pc:cxnChg>
      </pc:sldChg>
      <pc:sldChg chg="modSp mod">
        <pc:chgData name="Sara Guerra" userId="0255bbee-9f60-4c89-aab9-4896a8190a57" providerId="ADAL" clId="{6B48AB9C-C726-4304-A175-66828DE4F70E}" dt="2023-10-26T21:23:53.029" v="96" actId="14100"/>
        <pc:sldMkLst>
          <pc:docMk/>
          <pc:sldMk cId="488137967" sldId="276"/>
        </pc:sldMkLst>
        <pc:spChg chg="mod">
          <ac:chgData name="Sara Guerra" userId="0255bbee-9f60-4c89-aab9-4896a8190a57" providerId="ADAL" clId="{6B48AB9C-C726-4304-A175-66828DE4F70E}" dt="2023-10-26T21:23:53.029" v="96" actId="14100"/>
          <ac:spMkLst>
            <pc:docMk/>
            <pc:sldMk cId="488137967" sldId="276"/>
            <ac:spMk id="11" creationId="{7A271E5E-BAFB-3B73-A410-5736C12FF877}"/>
          </ac:spMkLst>
        </pc:spChg>
      </pc:sldChg>
      <pc:sldChg chg="modSp mod">
        <pc:chgData name="Sara Guerra" userId="0255bbee-9f60-4c89-aab9-4896a8190a57" providerId="ADAL" clId="{6B48AB9C-C726-4304-A175-66828DE4F70E}" dt="2023-10-26T21:50:54.394" v="102" actId="1076"/>
        <pc:sldMkLst>
          <pc:docMk/>
          <pc:sldMk cId="3206330322" sldId="278"/>
        </pc:sldMkLst>
        <pc:spChg chg="mod">
          <ac:chgData name="Sara Guerra" userId="0255bbee-9f60-4c89-aab9-4896a8190a57" providerId="ADAL" clId="{6B48AB9C-C726-4304-A175-66828DE4F70E}" dt="2023-10-26T21:50:54.394" v="102" actId="1076"/>
          <ac:spMkLst>
            <pc:docMk/>
            <pc:sldMk cId="3206330322" sldId="278"/>
            <ac:spMk id="3" creationId="{00000000-0000-0000-0000-000000000000}"/>
          </ac:spMkLst>
        </pc:spChg>
        <pc:picChg chg="mod modCrop">
          <ac:chgData name="Sara Guerra" userId="0255bbee-9f60-4c89-aab9-4896a8190a57" providerId="ADAL" clId="{6B48AB9C-C726-4304-A175-66828DE4F70E}" dt="2023-10-26T21:50:50.910" v="101" actId="1076"/>
          <ac:picMkLst>
            <pc:docMk/>
            <pc:sldMk cId="3206330322" sldId="278"/>
            <ac:picMk id="8" creationId="{66463C92-B519-9BCC-16D5-3109CF39318B}"/>
          </ac:picMkLst>
        </pc:picChg>
      </pc:sldChg>
      <pc:sldChg chg="modSp mod">
        <pc:chgData name="Sara Guerra" userId="0255bbee-9f60-4c89-aab9-4896a8190a57" providerId="ADAL" clId="{6B48AB9C-C726-4304-A175-66828DE4F70E}" dt="2023-10-26T21:51:52.779" v="144" actId="14100"/>
        <pc:sldMkLst>
          <pc:docMk/>
          <pc:sldMk cId="1994862677" sldId="279"/>
        </pc:sldMkLst>
        <pc:spChg chg="mod">
          <ac:chgData name="Sara Guerra" userId="0255bbee-9f60-4c89-aab9-4896a8190a57" providerId="ADAL" clId="{6B48AB9C-C726-4304-A175-66828DE4F70E}" dt="2023-10-26T21:51:47.782" v="143" actId="20577"/>
          <ac:spMkLst>
            <pc:docMk/>
            <pc:sldMk cId="1994862677" sldId="279"/>
            <ac:spMk id="3" creationId="{00000000-0000-0000-0000-000000000000}"/>
          </ac:spMkLst>
        </pc:spChg>
        <pc:picChg chg="mod">
          <ac:chgData name="Sara Guerra" userId="0255bbee-9f60-4c89-aab9-4896a8190a57" providerId="ADAL" clId="{6B48AB9C-C726-4304-A175-66828DE4F70E}" dt="2023-10-26T21:51:52.779" v="144" actId="14100"/>
          <ac:picMkLst>
            <pc:docMk/>
            <pc:sldMk cId="1994862677" sldId="279"/>
            <ac:picMk id="5" creationId="{BCA27775-1EDE-E69E-069F-EED00A8BF29F}"/>
          </ac:picMkLst>
        </pc:picChg>
      </pc:sldChg>
      <pc:sldChg chg="modSp mod">
        <pc:chgData name="Sara Guerra" userId="0255bbee-9f60-4c89-aab9-4896a8190a57" providerId="ADAL" clId="{6B48AB9C-C726-4304-A175-66828DE4F70E}" dt="2023-10-26T21:22:10.952" v="65" actId="1076"/>
        <pc:sldMkLst>
          <pc:docMk/>
          <pc:sldMk cId="752036915" sldId="280"/>
        </pc:sldMkLst>
        <pc:spChg chg="mod">
          <ac:chgData name="Sara Guerra" userId="0255bbee-9f60-4c89-aab9-4896a8190a57" providerId="ADAL" clId="{6B48AB9C-C726-4304-A175-66828DE4F70E}" dt="2023-10-26T21:22:10.952" v="65" actId="1076"/>
          <ac:spMkLst>
            <pc:docMk/>
            <pc:sldMk cId="752036915" sldId="280"/>
            <ac:spMk id="3" creationId="{00000000-0000-0000-0000-000000000000}"/>
          </ac:spMkLst>
        </pc:spChg>
        <pc:spChg chg="mod">
          <ac:chgData name="Sara Guerra" userId="0255bbee-9f60-4c89-aab9-4896a8190a57" providerId="ADAL" clId="{6B48AB9C-C726-4304-A175-66828DE4F70E}" dt="2023-10-26T21:21:54.302" v="61" actId="1076"/>
          <ac:spMkLst>
            <pc:docMk/>
            <pc:sldMk cId="752036915" sldId="280"/>
            <ac:spMk id="8" creationId="{6DEC56C3-A457-127F-3584-61C3141B1C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E6548E-8788-4B06-843E-4EA2E83BC6C6}" type="datetimeFigureOut">
              <a:rPr lang="en-US" smtClean="0"/>
              <a:t>10/26/2023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DAD092-1DB2-4181-A3D2-3433EAB9598B}" type="slidenum">
              <a:rPr lang="en-US" smtClean="0"/>
              <a:t>‹#›</a:t>
            </a:fld>
            <a:endParaRPr lang="en-US"/>
          </a:p>
        </p:txBody>
      </p:sp>
    </p:spTree>
    <p:extLst>
      <p:ext uri="{BB962C8B-B14F-4D97-AF65-F5344CB8AC3E}">
        <p14:creationId xmlns:p14="http://schemas.microsoft.com/office/powerpoint/2010/main" val="4013490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DAD092-1DB2-4181-A3D2-3433EAB9598B}" type="slidenum">
              <a:rPr lang="en-US" smtClean="0"/>
              <a:t>10</a:t>
            </a:fld>
            <a:endParaRPr lang="en-US"/>
          </a:p>
        </p:txBody>
      </p:sp>
    </p:spTree>
    <p:extLst>
      <p:ext uri="{BB962C8B-B14F-4D97-AF65-F5344CB8AC3E}">
        <p14:creationId xmlns:p14="http://schemas.microsoft.com/office/powerpoint/2010/main" val="3155667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DAD092-1DB2-4181-A3D2-3433EAB9598B}" type="slidenum">
              <a:rPr lang="en-US" smtClean="0"/>
              <a:t>11</a:t>
            </a:fld>
            <a:endParaRPr lang="en-US"/>
          </a:p>
        </p:txBody>
      </p:sp>
    </p:spTree>
    <p:extLst>
      <p:ext uri="{BB962C8B-B14F-4D97-AF65-F5344CB8AC3E}">
        <p14:creationId xmlns:p14="http://schemas.microsoft.com/office/powerpoint/2010/main" val="14441941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Natus_ppt_bkgrnd_title_20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3350"/>
            <a:ext cx="9144000" cy="706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587625"/>
            <a:ext cx="7772400" cy="1470025"/>
          </a:xfrm>
        </p:spPr>
        <p:txBody>
          <a:bodyPr/>
          <a:lstStyle>
            <a:lvl1pPr algn="ctr">
              <a:defRPr sz="3400">
                <a:solidFill>
                  <a:schemeClr val="tx1"/>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1371600" y="4114800"/>
            <a:ext cx="6400800" cy="1752600"/>
          </a:xfrm>
        </p:spPr>
        <p:txBody>
          <a:bodyPr/>
          <a:lstStyle>
            <a:lvl1pPr marL="0" indent="0" algn="ctr">
              <a:buFont typeface="Arial" charset="0"/>
              <a:buNone/>
              <a:defRPr sz="2400"/>
            </a:lvl1pPr>
          </a:lstStyle>
          <a:p>
            <a:pPr lvl="0"/>
            <a:r>
              <a:rPr lang="en-US" noProof="0"/>
              <a:t>Click to edit Master subtitle style</a:t>
            </a:r>
          </a:p>
        </p:txBody>
      </p:sp>
    </p:spTree>
    <p:extLst>
      <p:ext uri="{BB962C8B-B14F-4D97-AF65-F5344CB8AC3E}">
        <p14:creationId xmlns:p14="http://schemas.microsoft.com/office/powerpoint/2010/main" val="4291153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3212629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76200"/>
            <a:ext cx="20764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76200"/>
            <a:ext cx="607695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2524996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44513" y="452438"/>
            <a:ext cx="6110287" cy="530225"/>
          </a:xfrm>
        </p:spPr>
        <p:txBody>
          <a:bodyPr/>
          <a:lstStyle/>
          <a:p>
            <a:r>
              <a:rPr lang="en-US"/>
              <a:t>Click to edit Master title style</a:t>
            </a:r>
          </a:p>
        </p:txBody>
      </p:sp>
      <p:sp>
        <p:nvSpPr>
          <p:cNvPr id="3" name="Chart Placeholder 2"/>
          <p:cNvSpPr>
            <a:spLocks noGrp="1"/>
          </p:cNvSpPr>
          <p:nvPr>
            <p:ph type="chart" idx="1"/>
          </p:nvPr>
        </p:nvSpPr>
        <p:spPr>
          <a:xfrm>
            <a:off x="309563" y="1455738"/>
            <a:ext cx="8445500" cy="4552950"/>
          </a:xfrm>
        </p:spPr>
        <p:txBody>
          <a:bodyPr/>
          <a:lstStyle/>
          <a:p>
            <a:pPr lvl="0"/>
            <a:r>
              <a:rPr lang="en-US" noProof="0"/>
              <a:t>Click icon to add chart</a:t>
            </a:r>
          </a:p>
        </p:txBody>
      </p:sp>
    </p:spTree>
    <p:extLst>
      <p:ext uri="{BB962C8B-B14F-4D97-AF65-F5344CB8AC3E}">
        <p14:creationId xmlns:p14="http://schemas.microsoft.com/office/powerpoint/2010/main" val="2341560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1145038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3224635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752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752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58749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3612498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2913322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188640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2687643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2085B58B-70EE-40A5-A62E-B2D656D5F6B3}" type="slidenum">
              <a:rPr lang="en-US" smtClean="0"/>
              <a:t>‹#›</a:t>
            </a:fld>
            <a:endParaRPr lang="en-US"/>
          </a:p>
        </p:txBody>
      </p:sp>
    </p:spTree>
    <p:extLst>
      <p:ext uri="{BB962C8B-B14F-4D97-AF65-F5344CB8AC3E}">
        <p14:creationId xmlns:p14="http://schemas.microsoft.com/office/powerpoint/2010/main" val="2992124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Natus_ppt_bkgrnd_slide_20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09550"/>
            <a:ext cx="9144000" cy="706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76200"/>
            <a:ext cx="82296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381000" y="1752600"/>
            <a:ext cx="83058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6553200" y="6553200"/>
            <a:ext cx="21336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1" smtClean="0"/>
            </a:lvl1pPr>
          </a:lstStyle>
          <a:p>
            <a:fld id="{2085B58B-70EE-40A5-A62E-B2D656D5F6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2800" b="1">
          <a:solidFill>
            <a:schemeClr val="bg1"/>
          </a:solidFill>
          <a:latin typeface="Arial" charset="0"/>
        </a:defRPr>
      </a:lvl2pPr>
      <a:lvl3pPr algn="l" rtl="0" eaLnBrk="1" fontAlgn="base" hangingPunct="1">
        <a:spcBef>
          <a:spcPct val="0"/>
        </a:spcBef>
        <a:spcAft>
          <a:spcPct val="0"/>
        </a:spcAft>
        <a:defRPr sz="2800" b="1">
          <a:solidFill>
            <a:schemeClr val="bg1"/>
          </a:solidFill>
          <a:latin typeface="Arial" charset="0"/>
        </a:defRPr>
      </a:lvl3pPr>
      <a:lvl4pPr algn="l" rtl="0" eaLnBrk="1" fontAlgn="base" hangingPunct="1">
        <a:spcBef>
          <a:spcPct val="0"/>
        </a:spcBef>
        <a:spcAft>
          <a:spcPct val="0"/>
        </a:spcAft>
        <a:defRPr sz="2800" b="1">
          <a:solidFill>
            <a:schemeClr val="bg1"/>
          </a:solidFill>
          <a:latin typeface="Arial" charset="0"/>
        </a:defRPr>
      </a:lvl4pPr>
      <a:lvl5pPr algn="l" rtl="0" eaLnBrk="1" fontAlgn="base" hangingPunct="1">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342900" indent="-342900" algn="l" rtl="0" eaLnBrk="1" fontAlgn="base" hangingPunct="1">
        <a:spcBef>
          <a:spcPct val="20000"/>
        </a:spcBef>
        <a:spcAft>
          <a:spcPct val="0"/>
        </a:spcAft>
        <a:buClr>
          <a:srgbClr val="006666"/>
        </a:buClr>
        <a:buFont typeface="Arial" charset="0"/>
        <a:buChar char="•"/>
        <a:defRPr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Secure Remote Viewer (SRV) </a:t>
            </a:r>
            <a:br>
              <a:rPr lang="en-US" dirty="0"/>
            </a:br>
            <a:r>
              <a:rPr lang="en-US" dirty="0"/>
              <a:t>TN User Guide</a:t>
            </a:r>
          </a:p>
        </p:txBody>
      </p:sp>
      <p:sp>
        <p:nvSpPr>
          <p:cNvPr id="3" name="Subtitle 2"/>
          <p:cNvSpPr>
            <a:spLocks noGrp="1"/>
          </p:cNvSpPr>
          <p:nvPr>
            <p:ph type="subTitle" idx="1"/>
          </p:nvPr>
        </p:nvSpPr>
        <p:spPr>
          <a:xfrm>
            <a:off x="1447800" y="5257800"/>
            <a:ext cx="6400800" cy="609600"/>
          </a:xfrm>
        </p:spPr>
        <p:txBody>
          <a:bodyPr/>
          <a:lstStyle/>
          <a:p>
            <a:r>
              <a:rPr lang="en-US" dirty="0"/>
              <a:t>10.26.2023</a:t>
            </a:r>
          </a:p>
        </p:txBody>
      </p:sp>
    </p:spTree>
    <p:extLst>
      <p:ext uri="{BB962C8B-B14F-4D97-AF65-F5344CB8AC3E}">
        <p14:creationId xmlns:p14="http://schemas.microsoft.com/office/powerpoint/2010/main" val="4126703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Access: Disclaimer Page</a:t>
            </a:r>
          </a:p>
        </p:txBody>
      </p:sp>
      <p:sp>
        <p:nvSpPr>
          <p:cNvPr id="5" name="Rectangle 4"/>
          <p:cNvSpPr/>
          <p:nvPr/>
        </p:nvSpPr>
        <p:spPr>
          <a:xfrm>
            <a:off x="457200" y="4114800"/>
            <a:ext cx="7620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DEC56C3-A457-127F-3584-61C3141B1C5A}"/>
              </a:ext>
            </a:extLst>
          </p:cNvPr>
          <p:cNvSpPr txBox="1"/>
          <p:nvPr/>
        </p:nvSpPr>
        <p:spPr>
          <a:xfrm>
            <a:off x="1452747" y="1727987"/>
            <a:ext cx="6238504" cy="830997"/>
          </a:xfrm>
          <a:prstGeom prst="rect">
            <a:avLst/>
          </a:prstGeom>
          <a:noFill/>
        </p:spPr>
        <p:txBody>
          <a:bodyPr wrap="square">
            <a:spAutoFit/>
          </a:bodyPr>
          <a:lstStyle/>
          <a:p>
            <a:pPr marL="0" indent="0">
              <a:buNone/>
            </a:pPr>
            <a:r>
              <a:rPr lang="en-US" sz="2400" b="0" dirty="0"/>
              <a:t>The user will need to agree to the disclaimer for access to the system</a:t>
            </a:r>
            <a:r>
              <a:rPr lang="en-US" sz="1800" b="0" dirty="0"/>
              <a:t>.</a:t>
            </a:r>
          </a:p>
        </p:txBody>
      </p:sp>
      <p:pic>
        <p:nvPicPr>
          <p:cNvPr id="11" name="Picture 10">
            <a:extLst>
              <a:ext uri="{FF2B5EF4-FFF2-40B4-BE49-F238E27FC236}">
                <a16:creationId xmlns:a16="http://schemas.microsoft.com/office/drawing/2014/main" id="{0A65EA36-2670-0120-6610-C853306A0A32}"/>
              </a:ext>
            </a:extLst>
          </p:cNvPr>
          <p:cNvPicPr>
            <a:picLocks noChangeAspect="1"/>
          </p:cNvPicPr>
          <p:nvPr/>
        </p:nvPicPr>
        <p:blipFill>
          <a:blip r:embed="rId3"/>
          <a:stretch>
            <a:fillRect/>
          </a:stretch>
        </p:blipFill>
        <p:spPr>
          <a:xfrm>
            <a:off x="1610095" y="2576705"/>
            <a:ext cx="5923809" cy="3076190"/>
          </a:xfrm>
          <a:prstGeom prst="rect">
            <a:avLst/>
          </a:prstGeom>
        </p:spPr>
      </p:pic>
    </p:spTree>
    <p:extLst>
      <p:ext uri="{BB962C8B-B14F-4D97-AF65-F5344CB8AC3E}">
        <p14:creationId xmlns:p14="http://schemas.microsoft.com/office/powerpoint/2010/main" val="1555054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5508DB-3796-516A-AECA-C9FA16FC6CF9}"/>
              </a:ext>
            </a:extLst>
          </p:cNvPr>
          <p:cNvPicPr>
            <a:picLocks noChangeAspect="1"/>
          </p:cNvPicPr>
          <p:nvPr/>
        </p:nvPicPr>
        <p:blipFill>
          <a:blip r:embed="rId3"/>
          <a:stretch>
            <a:fillRect/>
          </a:stretch>
        </p:blipFill>
        <p:spPr>
          <a:xfrm>
            <a:off x="309965" y="2293851"/>
            <a:ext cx="5549802" cy="4022898"/>
          </a:xfrm>
          <a:prstGeom prst="rect">
            <a:avLst/>
          </a:prstGeom>
        </p:spPr>
      </p:pic>
      <p:sp>
        <p:nvSpPr>
          <p:cNvPr id="2" name="Title 1"/>
          <p:cNvSpPr>
            <a:spLocks noGrp="1"/>
          </p:cNvSpPr>
          <p:nvPr>
            <p:ph type="title"/>
          </p:nvPr>
        </p:nvSpPr>
        <p:spPr/>
        <p:txBody>
          <a:bodyPr/>
          <a:lstStyle/>
          <a:p>
            <a:r>
              <a:rPr lang="en-US" dirty="0"/>
              <a:t>Site Access: Log In to Landing Page</a:t>
            </a:r>
          </a:p>
        </p:txBody>
      </p:sp>
      <p:sp>
        <p:nvSpPr>
          <p:cNvPr id="5" name="Rectangle 4"/>
          <p:cNvSpPr/>
          <p:nvPr/>
        </p:nvSpPr>
        <p:spPr>
          <a:xfrm>
            <a:off x="457200" y="4114800"/>
            <a:ext cx="7620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34786" y="3429000"/>
            <a:ext cx="4419600" cy="2675241"/>
          </a:xfrm>
        </p:spPr>
        <p:txBody>
          <a:bodyPr/>
          <a:lstStyle/>
          <a:p>
            <a:pPr lvl="1">
              <a:buFont typeface="Wingdings" pitchFamily="2" charset="2"/>
              <a:buChar char="§"/>
            </a:pPr>
            <a:r>
              <a:rPr lang="en-US" sz="2200" b="0" dirty="0"/>
              <a:t>View contact information for the State</a:t>
            </a:r>
          </a:p>
          <a:p>
            <a:pPr lvl="1">
              <a:buFont typeface="Wingdings" pitchFamily="2" charset="2"/>
              <a:buChar char="§"/>
            </a:pPr>
            <a:r>
              <a:rPr lang="en-US" sz="2200" b="0" dirty="0"/>
              <a:t>Log out of the SRV system</a:t>
            </a:r>
          </a:p>
          <a:p>
            <a:pPr lvl="1">
              <a:buFont typeface="Wingdings" pitchFamily="2" charset="2"/>
              <a:buChar char="§"/>
            </a:pPr>
            <a:r>
              <a:rPr lang="en-US" sz="2200" dirty="0"/>
              <a:t>View informational messages posted by the State</a:t>
            </a:r>
          </a:p>
          <a:p>
            <a:pPr lvl="1">
              <a:buFont typeface="Wingdings" pitchFamily="2" charset="2"/>
              <a:buChar char="§"/>
            </a:pPr>
            <a:r>
              <a:rPr lang="en-US" sz="2200" b="0" dirty="0"/>
              <a:t>Access Result Reports</a:t>
            </a:r>
          </a:p>
          <a:p>
            <a:pPr lvl="1">
              <a:buFont typeface="Wingdings" pitchFamily="2" charset="2"/>
              <a:buChar char="§"/>
            </a:pPr>
            <a:endParaRPr lang="en-US" sz="1800" b="0" dirty="0"/>
          </a:p>
        </p:txBody>
      </p:sp>
      <p:sp>
        <p:nvSpPr>
          <p:cNvPr id="8" name="TextBox 7">
            <a:extLst>
              <a:ext uri="{FF2B5EF4-FFF2-40B4-BE49-F238E27FC236}">
                <a16:creationId xmlns:a16="http://schemas.microsoft.com/office/drawing/2014/main" id="{6DEC56C3-A457-127F-3584-61C3141B1C5A}"/>
              </a:ext>
            </a:extLst>
          </p:cNvPr>
          <p:cNvSpPr txBox="1"/>
          <p:nvPr/>
        </p:nvSpPr>
        <p:spPr>
          <a:xfrm>
            <a:off x="1981200" y="1366284"/>
            <a:ext cx="7286847" cy="830997"/>
          </a:xfrm>
          <a:prstGeom prst="rect">
            <a:avLst/>
          </a:prstGeom>
          <a:noFill/>
        </p:spPr>
        <p:txBody>
          <a:bodyPr wrap="square">
            <a:spAutoFit/>
          </a:bodyPr>
          <a:lstStyle/>
          <a:p>
            <a:pPr marL="0" indent="0">
              <a:buNone/>
            </a:pPr>
            <a:r>
              <a:rPr lang="en-US" sz="2400" b="0" dirty="0"/>
              <a:t>When the log in credentials are entered the system will bring the user to the default home page: </a:t>
            </a:r>
          </a:p>
        </p:txBody>
      </p:sp>
    </p:spTree>
    <p:extLst>
      <p:ext uri="{BB962C8B-B14F-4D97-AF65-F5344CB8AC3E}">
        <p14:creationId xmlns:p14="http://schemas.microsoft.com/office/powerpoint/2010/main" val="752036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Getting Started</a:t>
            </a:r>
          </a:p>
        </p:txBody>
      </p:sp>
      <p:sp>
        <p:nvSpPr>
          <p:cNvPr id="3" name="Content Placeholder 2"/>
          <p:cNvSpPr>
            <a:spLocks noGrp="1"/>
          </p:cNvSpPr>
          <p:nvPr>
            <p:ph idx="1"/>
          </p:nvPr>
        </p:nvSpPr>
        <p:spPr>
          <a:xfrm>
            <a:off x="1676400" y="1828800"/>
            <a:ext cx="6248400" cy="1143000"/>
          </a:xfrm>
        </p:spPr>
        <p:txBody>
          <a:bodyPr/>
          <a:lstStyle/>
          <a:p>
            <a:pPr marL="0" indent="0">
              <a:buNone/>
            </a:pPr>
            <a:r>
              <a:rPr lang="en-US" sz="2400" b="0" dirty="0"/>
              <a:t>The user is now able to search for an infant by selecting the icon names Access Results Reports from the landing page.</a:t>
            </a:r>
          </a:p>
          <a:p>
            <a:pPr marL="0" indent="0">
              <a:buNone/>
            </a:pPr>
            <a:endParaRPr lang="en-US" b="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124571"/>
            <a:ext cx="3741542" cy="1675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7350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Search Criteria</a:t>
            </a:r>
          </a:p>
        </p:txBody>
      </p:sp>
      <p:pic>
        <p:nvPicPr>
          <p:cNvPr id="5" name="Picture 4">
            <a:extLst>
              <a:ext uri="{FF2B5EF4-FFF2-40B4-BE49-F238E27FC236}">
                <a16:creationId xmlns:a16="http://schemas.microsoft.com/office/drawing/2014/main" id="{609EAB39-2D9E-1321-F163-ED562EE3B595}"/>
              </a:ext>
            </a:extLst>
          </p:cNvPr>
          <p:cNvPicPr>
            <a:picLocks noChangeAspect="1"/>
          </p:cNvPicPr>
          <p:nvPr/>
        </p:nvPicPr>
        <p:blipFill>
          <a:blip r:embed="rId2"/>
          <a:stretch>
            <a:fillRect/>
          </a:stretch>
        </p:blipFill>
        <p:spPr>
          <a:xfrm>
            <a:off x="676942" y="1703979"/>
            <a:ext cx="4601327" cy="4648200"/>
          </a:xfrm>
          <a:prstGeom prst="rect">
            <a:avLst/>
          </a:prstGeom>
        </p:spPr>
      </p:pic>
      <p:sp>
        <p:nvSpPr>
          <p:cNvPr id="7" name="TextBox 6">
            <a:extLst>
              <a:ext uri="{FF2B5EF4-FFF2-40B4-BE49-F238E27FC236}">
                <a16:creationId xmlns:a16="http://schemas.microsoft.com/office/drawing/2014/main" id="{71EC99BD-9C2D-571D-DCE3-C3953AA61984}"/>
              </a:ext>
            </a:extLst>
          </p:cNvPr>
          <p:cNvSpPr txBox="1"/>
          <p:nvPr/>
        </p:nvSpPr>
        <p:spPr>
          <a:xfrm>
            <a:off x="2988238" y="1146383"/>
            <a:ext cx="5964864" cy="400110"/>
          </a:xfrm>
          <a:prstGeom prst="rect">
            <a:avLst/>
          </a:prstGeom>
          <a:noFill/>
        </p:spPr>
        <p:txBody>
          <a:bodyPr wrap="square">
            <a:spAutoFit/>
          </a:bodyPr>
          <a:lstStyle/>
          <a:p>
            <a:pPr marL="0" indent="0">
              <a:buNone/>
            </a:pPr>
            <a:r>
              <a:rPr lang="en-US" sz="2000" b="1" dirty="0"/>
              <a:t>An infant can be found one of four ways:</a:t>
            </a:r>
          </a:p>
        </p:txBody>
      </p:sp>
      <p:sp>
        <p:nvSpPr>
          <p:cNvPr id="9" name="TextBox 8">
            <a:extLst>
              <a:ext uri="{FF2B5EF4-FFF2-40B4-BE49-F238E27FC236}">
                <a16:creationId xmlns:a16="http://schemas.microsoft.com/office/drawing/2014/main" id="{13F73DF4-FB48-5849-C816-52AF20CA1A19}"/>
              </a:ext>
            </a:extLst>
          </p:cNvPr>
          <p:cNvSpPr txBox="1"/>
          <p:nvPr/>
        </p:nvSpPr>
        <p:spPr>
          <a:xfrm>
            <a:off x="3507857" y="1703979"/>
            <a:ext cx="5178943" cy="1569660"/>
          </a:xfrm>
          <a:prstGeom prst="rect">
            <a:avLst/>
          </a:prstGeom>
          <a:noFill/>
        </p:spPr>
        <p:txBody>
          <a:bodyPr wrap="square">
            <a:spAutoFit/>
          </a:bodyPr>
          <a:lstStyle/>
          <a:p>
            <a:pPr lvl="1" indent="-342900">
              <a:spcBef>
                <a:spcPts val="0"/>
              </a:spcBef>
              <a:buAutoNum type="arabicPeriod"/>
            </a:pPr>
            <a:r>
              <a:rPr lang="en-US" sz="1600" b="0" dirty="0"/>
              <a:t>Entering the infant’s DOB and Mother’s First name in addition to any one of the following fields:</a:t>
            </a:r>
            <a:endParaRPr lang="en-US" sz="2400" b="0" dirty="0"/>
          </a:p>
          <a:p>
            <a:pPr lvl="3">
              <a:buFont typeface="Wingdings" pitchFamily="2" charset="2"/>
              <a:buChar char="§"/>
            </a:pPr>
            <a:r>
              <a:rPr lang="en-US" sz="1600" dirty="0"/>
              <a:t>Gender</a:t>
            </a:r>
          </a:p>
          <a:p>
            <a:pPr lvl="3">
              <a:buFont typeface="Wingdings" pitchFamily="2" charset="2"/>
              <a:buChar char="§"/>
            </a:pPr>
            <a:r>
              <a:rPr lang="en-US" sz="1600" dirty="0"/>
              <a:t>Mother’s Last Name</a:t>
            </a:r>
          </a:p>
          <a:p>
            <a:pPr lvl="3">
              <a:buFont typeface="Wingdings" pitchFamily="2" charset="2"/>
              <a:buChar char="§"/>
            </a:pPr>
            <a:r>
              <a:rPr lang="en-US" sz="1600" dirty="0"/>
              <a:t>Hospital Medical Record #</a:t>
            </a:r>
          </a:p>
          <a:p>
            <a:pPr lvl="3">
              <a:buFont typeface="Wingdings" pitchFamily="2" charset="2"/>
              <a:buChar char="§"/>
            </a:pPr>
            <a:r>
              <a:rPr lang="en-US" sz="1600" dirty="0"/>
              <a:t>Hospital of Birth</a:t>
            </a:r>
          </a:p>
        </p:txBody>
      </p:sp>
      <p:sp>
        <p:nvSpPr>
          <p:cNvPr id="11" name="TextBox 10">
            <a:extLst>
              <a:ext uri="{FF2B5EF4-FFF2-40B4-BE49-F238E27FC236}">
                <a16:creationId xmlns:a16="http://schemas.microsoft.com/office/drawing/2014/main" id="{94DA8E3B-3910-9172-00B1-42C35322B5A8}"/>
              </a:ext>
            </a:extLst>
          </p:cNvPr>
          <p:cNvSpPr txBox="1"/>
          <p:nvPr/>
        </p:nvSpPr>
        <p:spPr>
          <a:xfrm>
            <a:off x="3584941" y="4082049"/>
            <a:ext cx="5486400" cy="584775"/>
          </a:xfrm>
          <a:prstGeom prst="rect">
            <a:avLst/>
          </a:prstGeom>
          <a:noFill/>
        </p:spPr>
        <p:txBody>
          <a:bodyPr wrap="square">
            <a:spAutoFit/>
          </a:bodyPr>
          <a:lstStyle/>
          <a:p>
            <a:pPr marL="0" lvl="1"/>
            <a:r>
              <a:rPr lang="en-US" sz="1600" b="0" dirty="0"/>
              <a:t>2. SCN # (Specimen Control Number/Form), </a:t>
            </a:r>
            <a:r>
              <a:rPr lang="en-US" sz="1600" dirty="0"/>
              <a:t>the pre-</a:t>
            </a:r>
          </a:p>
          <a:p>
            <a:pPr marL="0" lvl="1"/>
            <a:r>
              <a:rPr lang="en-US" sz="1600" dirty="0"/>
              <a:t>    printed ID number on the blood collection card. </a:t>
            </a:r>
          </a:p>
        </p:txBody>
      </p:sp>
      <p:sp>
        <p:nvSpPr>
          <p:cNvPr id="13" name="TextBox 12">
            <a:extLst>
              <a:ext uri="{FF2B5EF4-FFF2-40B4-BE49-F238E27FC236}">
                <a16:creationId xmlns:a16="http://schemas.microsoft.com/office/drawing/2014/main" id="{1F7FCA23-1AC8-C217-6AD7-F2934DF1F096}"/>
              </a:ext>
            </a:extLst>
          </p:cNvPr>
          <p:cNvSpPr txBox="1"/>
          <p:nvPr/>
        </p:nvSpPr>
        <p:spPr>
          <a:xfrm>
            <a:off x="3584941" y="4726732"/>
            <a:ext cx="5486400" cy="584775"/>
          </a:xfrm>
          <a:prstGeom prst="rect">
            <a:avLst/>
          </a:prstGeom>
          <a:noFill/>
        </p:spPr>
        <p:txBody>
          <a:bodyPr wrap="square">
            <a:spAutoFit/>
          </a:bodyPr>
          <a:lstStyle/>
          <a:p>
            <a:pPr marL="0" lvl="1"/>
            <a:r>
              <a:rPr lang="en-US" sz="1600" dirty="0"/>
              <a:t>3. Tennessee Department of Health# (TDH#),also known   </a:t>
            </a:r>
          </a:p>
          <a:p>
            <a:pPr marL="0" lvl="1"/>
            <a:r>
              <a:rPr lang="en-US" sz="1600" dirty="0"/>
              <a:t>    as the Lab No</a:t>
            </a:r>
          </a:p>
        </p:txBody>
      </p:sp>
      <p:sp>
        <p:nvSpPr>
          <p:cNvPr id="3" name="Content Placeholder 2"/>
          <p:cNvSpPr>
            <a:spLocks noGrp="1"/>
          </p:cNvSpPr>
          <p:nvPr>
            <p:ph idx="1"/>
          </p:nvPr>
        </p:nvSpPr>
        <p:spPr>
          <a:xfrm>
            <a:off x="3200400" y="5614325"/>
            <a:ext cx="5736264" cy="821241"/>
          </a:xfrm>
        </p:spPr>
        <p:txBody>
          <a:bodyPr/>
          <a:lstStyle/>
          <a:p>
            <a:pPr marL="400050" lvl="1" indent="0">
              <a:spcBef>
                <a:spcPts val="0"/>
              </a:spcBef>
              <a:buNone/>
            </a:pPr>
            <a:r>
              <a:rPr lang="en-US" sz="1600" dirty="0"/>
              <a:t>4. Date Collected or Date Reported and Submitting </a:t>
            </a:r>
          </a:p>
          <a:p>
            <a:pPr marL="400050" lvl="1" indent="0">
              <a:spcBef>
                <a:spcPts val="0"/>
              </a:spcBef>
              <a:buNone/>
            </a:pPr>
            <a:r>
              <a:rPr lang="en-US" sz="1600" dirty="0"/>
              <a:t>    Facility Code which would be the code for the </a:t>
            </a:r>
          </a:p>
          <a:p>
            <a:pPr marL="400050" lvl="1" indent="0">
              <a:spcBef>
                <a:spcPts val="0"/>
              </a:spcBef>
              <a:buNone/>
            </a:pPr>
            <a:r>
              <a:rPr lang="en-US" sz="1600" dirty="0"/>
              <a:t>    Collection Hospital.</a:t>
            </a:r>
          </a:p>
          <a:p>
            <a:pPr marL="400050" lvl="1" indent="0">
              <a:spcBef>
                <a:spcPts val="0"/>
              </a:spcBef>
              <a:buNone/>
            </a:pPr>
            <a:endParaRPr lang="en-US" sz="1050" dirty="0"/>
          </a:p>
        </p:txBody>
      </p:sp>
    </p:spTree>
    <p:extLst>
      <p:ext uri="{BB962C8B-B14F-4D97-AF65-F5344CB8AC3E}">
        <p14:creationId xmlns:p14="http://schemas.microsoft.com/office/powerpoint/2010/main" val="1454374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Search Criteria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9439" y="2559634"/>
            <a:ext cx="1844749" cy="11574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6200" y="3932048"/>
            <a:ext cx="9220199" cy="369332"/>
          </a:xfrm>
          <a:prstGeom prst="rect">
            <a:avLst/>
          </a:prstGeom>
        </p:spPr>
        <p:txBody>
          <a:bodyPr wrap="square">
            <a:spAutoFit/>
          </a:bodyPr>
          <a:lstStyle/>
          <a:p>
            <a:r>
              <a:rPr lang="en-US" dirty="0"/>
              <a:t>If the system is unable to find results that match the grid will display the message below:</a:t>
            </a:r>
          </a:p>
        </p:txBody>
      </p:sp>
      <p:sp>
        <p:nvSpPr>
          <p:cNvPr id="5" name="Rectangle 4"/>
          <p:cNvSpPr/>
          <p:nvPr/>
        </p:nvSpPr>
        <p:spPr>
          <a:xfrm>
            <a:off x="304800" y="5997430"/>
            <a:ext cx="6352616" cy="338554"/>
          </a:xfrm>
          <a:prstGeom prst="rect">
            <a:avLst/>
          </a:prstGeom>
        </p:spPr>
        <p:txBody>
          <a:bodyPr wrap="square">
            <a:spAutoFit/>
          </a:bodyPr>
          <a:lstStyle/>
          <a:p>
            <a:r>
              <a:rPr lang="en-US" sz="1600" dirty="0"/>
              <a:t>To perform another search, the user must click the Back to Search.</a:t>
            </a:r>
          </a:p>
        </p:txBody>
      </p:sp>
      <p:pic>
        <p:nvPicPr>
          <p:cNvPr id="7" name="Picture 6">
            <a:extLst>
              <a:ext uri="{FF2B5EF4-FFF2-40B4-BE49-F238E27FC236}">
                <a16:creationId xmlns:a16="http://schemas.microsoft.com/office/drawing/2014/main" id="{5B964448-75AA-C2DD-24BE-33E1D1ABF20D}"/>
              </a:ext>
            </a:extLst>
          </p:cNvPr>
          <p:cNvPicPr>
            <a:picLocks noChangeAspect="1"/>
          </p:cNvPicPr>
          <p:nvPr/>
        </p:nvPicPr>
        <p:blipFill rotWithShape="1">
          <a:blip r:embed="rId3"/>
          <a:srcRect l="6965" t="35367" r="50505" b="21221"/>
          <a:stretch/>
        </p:blipFill>
        <p:spPr>
          <a:xfrm>
            <a:off x="4114800" y="1283021"/>
            <a:ext cx="1364323" cy="439533"/>
          </a:xfrm>
          <a:prstGeom prst="rect">
            <a:avLst/>
          </a:prstGeom>
        </p:spPr>
      </p:pic>
      <p:sp>
        <p:nvSpPr>
          <p:cNvPr id="9" name="TextBox 8">
            <a:extLst>
              <a:ext uri="{FF2B5EF4-FFF2-40B4-BE49-F238E27FC236}">
                <a16:creationId xmlns:a16="http://schemas.microsoft.com/office/drawing/2014/main" id="{4AF6E919-FBD5-7AB3-3F97-90BF82FA8187}"/>
              </a:ext>
            </a:extLst>
          </p:cNvPr>
          <p:cNvSpPr txBox="1"/>
          <p:nvPr/>
        </p:nvSpPr>
        <p:spPr>
          <a:xfrm>
            <a:off x="3657600" y="1005410"/>
            <a:ext cx="5302102" cy="646331"/>
          </a:xfrm>
          <a:prstGeom prst="rect">
            <a:avLst/>
          </a:prstGeom>
          <a:noFill/>
        </p:spPr>
        <p:txBody>
          <a:bodyPr wrap="square">
            <a:spAutoFit/>
          </a:bodyPr>
          <a:lstStyle/>
          <a:p>
            <a:pPr marL="0" indent="0">
              <a:buNone/>
            </a:pPr>
            <a:r>
              <a:rPr lang="en-US" sz="1800" b="0" dirty="0"/>
              <a:t>Once the search criteria has been entered select the                      button at the bottom of the page.</a:t>
            </a:r>
          </a:p>
        </p:txBody>
      </p:sp>
      <p:pic>
        <p:nvPicPr>
          <p:cNvPr id="12" name="Picture 11">
            <a:extLst>
              <a:ext uri="{FF2B5EF4-FFF2-40B4-BE49-F238E27FC236}">
                <a16:creationId xmlns:a16="http://schemas.microsoft.com/office/drawing/2014/main" id="{9DA167A9-8629-6E55-4C46-8E8D14CC507B}"/>
              </a:ext>
            </a:extLst>
          </p:cNvPr>
          <p:cNvPicPr>
            <a:picLocks noChangeAspect="1"/>
          </p:cNvPicPr>
          <p:nvPr/>
        </p:nvPicPr>
        <p:blipFill>
          <a:blip r:embed="rId4"/>
          <a:stretch>
            <a:fillRect/>
          </a:stretch>
        </p:blipFill>
        <p:spPr>
          <a:xfrm>
            <a:off x="6858000" y="1807620"/>
            <a:ext cx="1266762" cy="322666"/>
          </a:xfrm>
          <a:prstGeom prst="rect">
            <a:avLst/>
          </a:prstGeom>
        </p:spPr>
      </p:pic>
      <p:sp>
        <p:nvSpPr>
          <p:cNvPr id="14" name="TextBox 13">
            <a:extLst>
              <a:ext uri="{FF2B5EF4-FFF2-40B4-BE49-F238E27FC236}">
                <a16:creationId xmlns:a16="http://schemas.microsoft.com/office/drawing/2014/main" id="{35E23282-9116-AA67-BDCD-AB4C6905A275}"/>
              </a:ext>
            </a:extLst>
          </p:cNvPr>
          <p:cNvSpPr txBox="1"/>
          <p:nvPr/>
        </p:nvSpPr>
        <p:spPr>
          <a:xfrm>
            <a:off x="689566" y="1818335"/>
            <a:ext cx="6701833" cy="646331"/>
          </a:xfrm>
          <a:prstGeom prst="rect">
            <a:avLst/>
          </a:prstGeom>
          <a:noFill/>
        </p:spPr>
        <p:txBody>
          <a:bodyPr wrap="square">
            <a:spAutoFit/>
          </a:bodyPr>
          <a:lstStyle/>
          <a:p>
            <a:pPr marL="0" indent="0">
              <a:spcBef>
                <a:spcPts val="0"/>
              </a:spcBef>
              <a:buNone/>
            </a:pPr>
            <a:r>
              <a:rPr lang="en-US" sz="1800" b="0" dirty="0"/>
              <a:t>If you want to clear or re-enter the search criteria, select the                   button at the bottom of the page.</a:t>
            </a:r>
          </a:p>
        </p:txBody>
      </p:sp>
      <p:sp>
        <p:nvSpPr>
          <p:cNvPr id="16" name="TextBox 15">
            <a:extLst>
              <a:ext uri="{FF2B5EF4-FFF2-40B4-BE49-F238E27FC236}">
                <a16:creationId xmlns:a16="http://schemas.microsoft.com/office/drawing/2014/main" id="{4659FB4C-EF13-1193-2F9D-008EC40A39B6}"/>
              </a:ext>
            </a:extLst>
          </p:cNvPr>
          <p:cNvSpPr txBox="1"/>
          <p:nvPr/>
        </p:nvSpPr>
        <p:spPr>
          <a:xfrm>
            <a:off x="2884188" y="2765686"/>
            <a:ext cx="4572000" cy="646331"/>
          </a:xfrm>
          <a:prstGeom prst="rect">
            <a:avLst/>
          </a:prstGeom>
          <a:noFill/>
        </p:spPr>
        <p:txBody>
          <a:bodyPr wrap="square">
            <a:spAutoFit/>
          </a:bodyPr>
          <a:lstStyle/>
          <a:p>
            <a:pPr marL="0" indent="0">
              <a:buNone/>
            </a:pPr>
            <a:r>
              <a:rPr lang="en-US" sz="1800" b="0" dirty="0"/>
              <a:t>If the minimum criteria hasn’t been </a:t>
            </a:r>
          </a:p>
          <a:p>
            <a:pPr marL="0" indent="0">
              <a:buNone/>
            </a:pPr>
            <a:r>
              <a:rPr lang="en-US" sz="1800" b="0" dirty="0"/>
              <a:t>entered “invalid search criteria” will display</a:t>
            </a:r>
          </a:p>
        </p:txBody>
      </p:sp>
      <p:pic>
        <p:nvPicPr>
          <p:cNvPr id="20" name="Picture 19">
            <a:extLst>
              <a:ext uri="{FF2B5EF4-FFF2-40B4-BE49-F238E27FC236}">
                <a16:creationId xmlns:a16="http://schemas.microsoft.com/office/drawing/2014/main" id="{39FEFD03-6A53-1430-1449-7D573C124B2D}"/>
              </a:ext>
            </a:extLst>
          </p:cNvPr>
          <p:cNvPicPr>
            <a:picLocks noChangeAspect="1"/>
          </p:cNvPicPr>
          <p:nvPr/>
        </p:nvPicPr>
        <p:blipFill rotWithShape="1">
          <a:blip r:embed="rId5"/>
          <a:srcRect l="1180" t="9386"/>
          <a:stretch/>
        </p:blipFill>
        <p:spPr>
          <a:xfrm>
            <a:off x="1395692" y="4249724"/>
            <a:ext cx="6352616" cy="1561675"/>
          </a:xfrm>
          <a:prstGeom prst="rect">
            <a:avLst/>
          </a:prstGeom>
        </p:spPr>
      </p:pic>
      <p:pic>
        <p:nvPicPr>
          <p:cNvPr id="22" name="Picture 21">
            <a:extLst>
              <a:ext uri="{FF2B5EF4-FFF2-40B4-BE49-F238E27FC236}">
                <a16:creationId xmlns:a16="http://schemas.microsoft.com/office/drawing/2014/main" id="{28398B7A-7596-FDA0-BD78-AE399DCA8964}"/>
              </a:ext>
            </a:extLst>
          </p:cNvPr>
          <p:cNvPicPr>
            <a:picLocks noChangeAspect="1"/>
          </p:cNvPicPr>
          <p:nvPr/>
        </p:nvPicPr>
        <p:blipFill>
          <a:blip r:embed="rId6"/>
          <a:stretch>
            <a:fillRect/>
          </a:stretch>
        </p:blipFill>
        <p:spPr>
          <a:xfrm>
            <a:off x="6477000" y="6002152"/>
            <a:ext cx="1130927" cy="344664"/>
          </a:xfrm>
          <a:prstGeom prst="rect">
            <a:avLst/>
          </a:prstGeom>
        </p:spPr>
      </p:pic>
    </p:spTree>
    <p:extLst>
      <p:ext uri="{BB962C8B-B14F-4D97-AF65-F5344CB8AC3E}">
        <p14:creationId xmlns:p14="http://schemas.microsoft.com/office/powerpoint/2010/main" val="2409906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Search Results Grid</a:t>
            </a:r>
          </a:p>
        </p:txBody>
      </p:sp>
      <p:sp>
        <p:nvSpPr>
          <p:cNvPr id="3" name="Content Placeholder 2"/>
          <p:cNvSpPr>
            <a:spLocks noGrp="1"/>
          </p:cNvSpPr>
          <p:nvPr>
            <p:ph idx="1"/>
          </p:nvPr>
        </p:nvSpPr>
        <p:spPr>
          <a:xfrm>
            <a:off x="762000" y="1810249"/>
            <a:ext cx="7620000" cy="1051719"/>
          </a:xfrm>
        </p:spPr>
        <p:txBody>
          <a:bodyPr/>
          <a:lstStyle/>
          <a:p>
            <a:pPr marL="0" indent="0">
              <a:buNone/>
            </a:pPr>
            <a:r>
              <a:rPr lang="en-US" sz="2400" b="0" dirty="0"/>
              <a:t>If the system finds results that match the search criteria the resulting grid will display with all the infants that fall within the criteria entered.</a:t>
            </a:r>
          </a:p>
          <a:p>
            <a:pPr marL="0" indent="0">
              <a:buNone/>
            </a:pPr>
            <a:endParaRPr lang="en-US" b="0" dirty="0"/>
          </a:p>
          <a:p>
            <a:pPr marL="0" indent="0">
              <a:buNone/>
            </a:pPr>
            <a:endParaRPr lang="en-US" b="0" dirty="0"/>
          </a:p>
          <a:p>
            <a:pPr marL="0" indent="0">
              <a:buNone/>
            </a:pPr>
            <a:endParaRPr lang="en-US" b="0" dirty="0"/>
          </a:p>
          <a:p>
            <a:pPr marL="0" indent="0">
              <a:buNone/>
            </a:pPr>
            <a:endParaRPr lang="en-US" b="0" dirty="0"/>
          </a:p>
          <a:p>
            <a:pPr marL="0" indent="0">
              <a:buNone/>
            </a:pPr>
            <a:endParaRPr lang="en-US" sz="2400" b="0" dirty="0"/>
          </a:p>
        </p:txBody>
      </p:sp>
      <p:pic>
        <p:nvPicPr>
          <p:cNvPr id="5" name="Picture 4">
            <a:extLst>
              <a:ext uri="{FF2B5EF4-FFF2-40B4-BE49-F238E27FC236}">
                <a16:creationId xmlns:a16="http://schemas.microsoft.com/office/drawing/2014/main" id="{F33907BD-F830-EFAB-18B0-54D783B3D42B}"/>
              </a:ext>
            </a:extLst>
          </p:cNvPr>
          <p:cNvPicPr>
            <a:picLocks noChangeAspect="1"/>
          </p:cNvPicPr>
          <p:nvPr/>
        </p:nvPicPr>
        <p:blipFill>
          <a:blip r:embed="rId2"/>
          <a:stretch>
            <a:fillRect/>
          </a:stretch>
        </p:blipFill>
        <p:spPr>
          <a:xfrm>
            <a:off x="455428" y="2902744"/>
            <a:ext cx="8354124" cy="2209800"/>
          </a:xfrm>
          <a:prstGeom prst="rect">
            <a:avLst/>
          </a:prstGeom>
        </p:spPr>
      </p:pic>
      <p:sp>
        <p:nvSpPr>
          <p:cNvPr id="7" name="TextBox 6">
            <a:extLst>
              <a:ext uri="{FF2B5EF4-FFF2-40B4-BE49-F238E27FC236}">
                <a16:creationId xmlns:a16="http://schemas.microsoft.com/office/drawing/2014/main" id="{6420167A-26E9-D4A2-2ED1-D769D04E0A86}"/>
              </a:ext>
            </a:extLst>
          </p:cNvPr>
          <p:cNvSpPr txBox="1"/>
          <p:nvPr/>
        </p:nvSpPr>
        <p:spPr>
          <a:xfrm>
            <a:off x="457200" y="5791200"/>
            <a:ext cx="8261498" cy="338554"/>
          </a:xfrm>
          <a:prstGeom prst="rect">
            <a:avLst/>
          </a:prstGeom>
          <a:noFill/>
        </p:spPr>
        <p:txBody>
          <a:bodyPr wrap="square">
            <a:spAutoFit/>
          </a:bodyPr>
          <a:lstStyle/>
          <a:p>
            <a:pPr marL="0" indent="0">
              <a:buNone/>
            </a:pPr>
            <a:r>
              <a:rPr lang="en-US" sz="1600" b="0" dirty="0"/>
              <a:t>Note: Some information has been cleared from the grid to comply with HIPAA regulations</a:t>
            </a:r>
          </a:p>
        </p:txBody>
      </p:sp>
    </p:spTree>
    <p:extLst>
      <p:ext uri="{BB962C8B-B14F-4D97-AF65-F5344CB8AC3E}">
        <p14:creationId xmlns:p14="http://schemas.microsoft.com/office/powerpoint/2010/main" val="1012975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Search Results Grid</a:t>
            </a:r>
          </a:p>
        </p:txBody>
      </p:sp>
      <p:sp>
        <p:nvSpPr>
          <p:cNvPr id="3" name="Content Placeholder 2"/>
          <p:cNvSpPr>
            <a:spLocks noGrp="1"/>
          </p:cNvSpPr>
          <p:nvPr>
            <p:ph idx="1"/>
          </p:nvPr>
        </p:nvSpPr>
        <p:spPr>
          <a:xfrm>
            <a:off x="457200" y="5283701"/>
            <a:ext cx="8047517" cy="732468"/>
          </a:xfrm>
        </p:spPr>
        <p:txBody>
          <a:bodyPr/>
          <a:lstStyle/>
          <a:p>
            <a:pPr marL="0" indent="0">
              <a:buNone/>
            </a:pPr>
            <a:r>
              <a:rPr lang="en-US" sz="2000" b="0" dirty="0"/>
              <a:t>To return to the original set of search the user would selecting ‘Clear’ in the lower right corner of the grid.</a:t>
            </a:r>
          </a:p>
        </p:txBody>
      </p:sp>
      <p:pic>
        <p:nvPicPr>
          <p:cNvPr id="7" name="Picture 6">
            <a:extLst>
              <a:ext uri="{FF2B5EF4-FFF2-40B4-BE49-F238E27FC236}">
                <a16:creationId xmlns:a16="http://schemas.microsoft.com/office/drawing/2014/main" id="{3E696DEE-C0DE-A551-FF7F-898C911ABE51}"/>
              </a:ext>
            </a:extLst>
          </p:cNvPr>
          <p:cNvPicPr>
            <a:picLocks noChangeAspect="1"/>
          </p:cNvPicPr>
          <p:nvPr/>
        </p:nvPicPr>
        <p:blipFill>
          <a:blip r:embed="rId2"/>
          <a:stretch>
            <a:fillRect/>
          </a:stretch>
        </p:blipFill>
        <p:spPr>
          <a:xfrm>
            <a:off x="6848831" y="2253559"/>
            <a:ext cx="1010213" cy="1137551"/>
          </a:xfrm>
          <a:prstGeom prst="rect">
            <a:avLst/>
          </a:prstGeom>
        </p:spPr>
      </p:pic>
      <p:sp>
        <p:nvSpPr>
          <p:cNvPr id="9" name="TextBox 8">
            <a:extLst>
              <a:ext uri="{FF2B5EF4-FFF2-40B4-BE49-F238E27FC236}">
                <a16:creationId xmlns:a16="http://schemas.microsoft.com/office/drawing/2014/main" id="{07118BD0-7F57-8EE5-DC07-EA2B0778CE32}"/>
              </a:ext>
            </a:extLst>
          </p:cNvPr>
          <p:cNvSpPr txBox="1"/>
          <p:nvPr/>
        </p:nvSpPr>
        <p:spPr>
          <a:xfrm>
            <a:off x="2590800" y="1208065"/>
            <a:ext cx="6477000" cy="707886"/>
          </a:xfrm>
          <a:prstGeom prst="rect">
            <a:avLst/>
          </a:prstGeom>
          <a:noFill/>
        </p:spPr>
        <p:txBody>
          <a:bodyPr wrap="square">
            <a:spAutoFit/>
          </a:bodyPr>
          <a:lstStyle/>
          <a:p>
            <a:pPr marL="0" indent="0">
              <a:buNone/>
            </a:pPr>
            <a:r>
              <a:rPr lang="en-US" sz="2000" b="0" dirty="0"/>
              <a:t>The results grid allows the user to perform an additional filter if more than one result displays on the grid.  </a:t>
            </a:r>
          </a:p>
        </p:txBody>
      </p:sp>
      <p:pic>
        <p:nvPicPr>
          <p:cNvPr id="11" name="Picture 10">
            <a:extLst>
              <a:ext uri="{FF2B5EF4-FFF2-40B4-BE49-F238E27FC236}">
                <a16:creationId xmlns:a16="http://schemas.microsoft.com/office/drawing/2014/main" id="{B480CF57-A534-F2BD-E354-5B32F6ADC090}"/>
              </a:ext>
            </a:extLst>
          </p:cNvPr>
          <p:cNvPicPr>
            <a:picLocks noChangeAspect="1"/>
          </p:cNvPicPr>
          <p:nvPr/>
        </p:nvPicPr>
        <p:blipFill>
          <a:blip r:embed="rId3"/>
          <a:stretch>
            <a:fillRect/>
          </a:stretch>
        </p:blipFill>
        <p:spPr>
          <a:xfrm>
            <a:off x="460744" y="3728718"/>
            <a:ext cx="8410807" cy="1038661"/>
          </a:xfrm>
          <a:prstGeom prst="rect">
            <a:avLst/>
          </a:prstGeom>
        </p:spPr>
      </p:pic>
      <p:sp>
        <p:nvSpPr>
          <p:cNvPr id="13" name="TextBox 12">
            <a:extLst>
              <a:ext uri="{FF2B5EF4-FFF2-40B4-BE49-F238E27FC236}">
                <a16:creationId xmlns:a16="http://schemas.microsoft.com/office/drawing/2014/main" id="{F2CADB7F-C18D-638C-B336-2CB6BAB6D2C1}"/>
              </a:ext>
            </a:extLst>
          </p:cNvPr>
          <p:cNvSpPr txBox="1"/>
          <p:nvPr/>
        </p:nvSpPr>
        <p:spPr>
          <a:xfrm>
            <a:off x="1295400" y="2191122"/>
            <a:ext cx="5724167" cy="1323439"/>
          </a:xfrm>
          <a:prstGeom prst="rect">
            <a:avLst/>
          </a:prstGeom>
          <a:noFill/>
        </p:spPr>
        <p:txBody>
          <a:bodyPr wrap="square">
            <a:spAutoFit/>
          </a:bodyPr>
          <a:lstStyle/>
          <a:p>
            <a:r>
              <a:rPr lang="en-US" sz="2000" b="0" dirty="0"/>
              <a:t>In this example, “nor” has been entered in the filter field for Collection Hospital to filter down to anything beginning with ‘nor’.  The filter is set to ‘Begins with’ but can be changed by the user. </a:t>
            </a:r>
            <a:endParaRPr lang="en-US" sz="2000" dirty="0"/>
          </a:p>
        </p:txBody>
      </p:sp>
      <p:cxnSp>
        <p:nvCxnSpPr>
          <p:cNvPr id="15" name="Straight Arrow Connector 14">
            <a:extLst>
              <a:ext uri="{FF2B5EF4-FFF2-40B4-BE49-F238E27FC236}">
                <a16:creationId xmlns:a16="http://schemas.microsoft.com/office/drawing/2014/main" id="{AC9769C0-DFA1-40BA-EA96-9F1906EAD313}"/>
              </a:ext>
            </a:extLst>
          </p:cNvPr>
          <p:cNvCxnSpPr>
            <a:cxnSpLocks/>
          </p:cNvCxnSpPr>
          <p:nvPr/>
        </p:nvCxnSpPr>
        <p:spPr>
          <a:xfrm flipV="1">
            <a:off x="7825374" y="4718814"/>
            <a:ext cx="800225" cy="606344"/>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787527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View Results </a:t>
            </a:r>
          </a:p>
        </p:txBody>
      </p:sp>
      <p:sp>
        <p:nvSpPr>
          <p:cNvPr id="3" name="Content Placeholder 2"/>
          <p:cNvSpPr>
            <a:spLocks noGrp="1"/>
          </p:cNvSpPr>
          <p:nvPr>
            <p:ph idx="1"/>
          </p:nvPr>
        </p:nvSpPr>
        <p:spPr>
          <a:xfrm>
            <a:off x="490870" y="2421966"/>
            <a:ext cx="8305800" cy="923330"/>
          </a:xfrm>
        </p:spPr>
        <p:txBody>
          <a:bodyPr/>
          <a:lstStyle/>
          <a:p>
            <a:pPr marL="0" indent="0">
              <a:buNone/>
            </a:pPr>
            <a:r>
              <a:rPr lang="en-US" sz="1800" b="0" dirty="0"/>
              <a:t>If the Status is Reported, a check box will display. Once the infant is located the user would simply check the box next to the name (which highlights the row(s) in a green background) and the View Report button at the bottom of the page.</a:t>
            </a:r>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a:p>
            <a:pPr marL="0" indent="0">
              <a:buNone/>
            </a:pPr>
            <a:endParaRPr lang="en-US" sz="2000" b="0" dirty="0"/>
          </a:p>
        </p:txBody>
      </p:sp>
      <p:pic>
        <p:nvPicPr>
          <p:cNvPr id="7" name="Picture 6">
            <a:extLst>
              <a:ext uri="{FF2B5EF4-FFF2-40B4-BE49-F238E27FC236}">
                <a16:creationId xmlns:a16="http://schemas.microsoft.com/office/drawing/2014/main" id="{4DEC9857-0828-420E-159B-E792DA27BA17}"/>
              </a:ext>
            </a:extLst>
          </p:cNvPr>
          <p:cNvPicPr>
            <a:picLocks noChangeAspect="1"/>
          </p:cNvPicPr>
          <p:nvPr/>
        </p:nvPicPr>
        <p:blipFill>
          <a:blip r:embed="rId2"/>
          <a:stretch>
            <a:fillRect/>
          </a:stretch>
        </p:blipFill>
        <p:spPr>
          <a:xfrm>
            <a:off x="554665" y="3429000"/>
            <a:ext cx="8305800" cy="2208258"/>
          </a:xfrm>
          <a:prstGeom prst="rect">
            <a:avLst/>
          </a:prstGeom>
        </p:spPr>
      </p:pic>
      <p:sp>
        <p:nvSpPr>
          <p:cNvPr id="9" name="TextBox 8">
            <a:extLst>
              <a:ext uri="{FF2B5EF4-FFF2-40B4-BE49-F238E27FC236}">
                <a16:creationId xmlns:a16="http://schemas.microsoft.com/office/drawing/2014/main" id="{05A3E0CA-F89B-6C5E-E43A-4A2C2F7DA047}"/>
              </a:ext>
            </a:extLst>
          </p:cNvPr>
          <p:cNvSpPr txBox="1"/>
          <p:nvPr/>
        </p:nvSpPr>
        <p:spPr>
          <a:xfrm>
            <a:off x="483782" y="5637258"/>
            <a:ext cx="6298018" cy="369332"/>
          </a:xfrm>
          <a:prstGeom prst="rect">
            <a:avLst/>
          </a:prstGeom>
          <a:noFill/>
        </p:spPr>
        <p:txBody>
          <a:bodyPr wrap="square">
            <a:spAutoFit/>
          </a:bodyPr>
          <a:lstStyle/>
          <a:p>
            <a:pPr marL="0" indent="0">
              <a:buNone/>
            </a:pPr>
            <a:r>
              <a:rPr lang="en-US" sz="1800" b="0" dirty="0"/>
              <a:t>Note: Multiple results can be selected at one time.</a:t>
            </a:r>
          </a:p>
        </p:txBody>
      </p:sp>
      <p:sp>
        <p:nvSpPr>
          <p:cNvPr id="11" name="TextBox 10">
            <a:extLst>
              <a:ext uri="{FF2B5EF4-FFF2-40B4-BE49-F238E27FC236}">
                <a16:creationId xmlns:a16="http://schemas.microsoft.com/office/drawing/2014/main" id="{7A271E5E-BAFB-3B73-A410-5736C12FF877}"/>
              </a:ext>
            </a:extLst>
          </p:cNvPr>
          <p:cNvSpPr txBox="1"/>
          <p:nvPr/>
        </p:nvSpPr>
        <p:spPr>
          <a:xfrm>
            <a:off x="3048000" y="1206925"/>
            <a:ext cx="5748670" cy="1015663"/>
          </a:xfrm>
          <a:prstGeom prst="rect">
            <a:avLst/>
          </a:prstGeom>
          <a:noFill/>
        </p:spPr>
        <p:txBody>
          <a:bodyPr wrap="square">
            <a:spAutoFit/>
          </a:bodyPr>
          <a:lstStyle/>
          <a:p>
            <a:pPr marL="0" indent="0">
              <a:buNone/>
            </a:pPr>
            <a:r>
              <a:rPr lang="en-US" sz="2000" b="0" dirty="0"/>
              <a:t>If the specimen is in the lab but not yet reported the Status column will display Pending and a check box to view the report is not visible. </a:t>
            </a:r>
          </a:p>
        </p:txBody>
      </p:sp>
    </p:spTree>
    <p:extLst>
      <p:ext uri="{BB962C8B-B14F-4D97-AF65-F5344CB8AC3E}">
        <p14:creationId xmlns:p14="http://schemas.microsoft.com/office/powerpoint/2010/main" val="488137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Search: View Results</a:t>
            </a:r>
          </a:p>
        </p:txBody>
      </p:sp>
      <p:sp>
        <p:nvSpPr>
          <p:cNvPr id="3" name="Content Placeholder 2"/>
          <p:cNvSpPr>
            <a:spLocks noGrp="1"/>
          </p:cNvSpPr>
          <p:nvPr>
            <p:ph idx="1"/>
          </p:nvPr>
        </p:nvSpPr>
        <p:spPr>
          <a:xfrm>
            <a:off x="457200" y="2261434"/>
            <a:ext cx="3142300" cy="4191000"/>
          </a:xfrm>
        </p:spPr>
        <p:txBody>
          <a:bodyPr/>
          <a:lstStyle/>
          <a:p>
            <a:pPr marL="0" indent="0">
              <a:buNone/>
            </a:pPr>
            <a:r>
              <a:rPr lang="en-US" sz="1800" b="0" dirty="0"/>
              <a:t>The results will display as a PDF file.</a:t>
            </a:r>
          </a:p>
          <a:p>
            <a:pPr marL="0" indent="0">
              <a:buNone/>
            </a:pPr>
            <a:endParaRPr lang="en-US" sz="1800" b="0" dirty="0"/>
          </a:p>
          <a:p>
            <a:pPr marL="0" indent="0">
              <a:buNone/>
            </a:pPr>
            <a:r>
              <a:rPr lang="en-US" sz="1800" b="0" dirty="0"/>
              <a:t>The user can view, print or save the results .pdf file as needed.</a:t>
            </a:r>
          </a:p>
          <a:p>
            <a:pPr marL="0" indent="0">
              <a:buNone/>
            </a:pPr>
            <a:endParaRPr lang="en-US" sz="1800" b="0" dirty="0"/>
          </a:p>
          <a:p>
            <a:pPr marL="0" indent="0">
              <a:buNone/>
            </a:pPr>
            <a:r>
              <a:rPr lang="en-US" sz="1800" b="0" dirty="0"/>
              <a:t>When finished viewing/saving the results the user can close the document window and the search results will still be available.</a:t>
            </a:r>
          </a:p>
        </p:txBody>
      </p:sp>
      <p:sp>
        <p:nvSpPr>
          <p:cNvPr id="5" name="TextBox 4">
            <a:extLst>
              <a:ext uri="{FF2B5EF4-FFF2-40B4-BE49-F238E27FC236}">
                <a16:creationId xmlns:a16="http://schemas.microsoft.com/office/drawing/2014/main" id="{AE06DA1C-80ED-0F4F-CF1B-D291F328E4F2}"/>
              </a:ext>
            </a:extLst>
          </p:cNvPr>
          <p:cNvSpPr txBox="1"/>
          <p:nvPr/>
        </p:nvSpPr>
        <p:spPr>
          <a:xfrm>
            <a:off x="2133600" y="1156270"/>
            <a:ext cx="4648200" cy="646331"/>
          </a:xfrm>
          <a:prstGeom prst="rect">
            <a:avLst/>
          </a:prstGeom>
          <a:noFill/>
        </p:spPr>
        <p:txBody>
          <a:bodyPr wrap="square">
            <a:spAutoFit/>
          </a:bodyPr>
          <a:lstStyle/>
          <a:p>
            <a:pPr marL="0" indent="0">
              <a:buNone/>
            </a:pPr>
            <a:r>
              <a:rPr lang="en-US" sz="1800" b="0" dirty="0"/>
              <a:t>After view report is selected a pop-up appears prompting the user to open the file.</a:t>
            </a:r>
          </a:p>
        </p:txBody>
      </p:sp>
      <p:pic>
        <p:nvPicPr>
          <p:cNvPr id="6" name="Picture 5">
            <a:extLst>
              <a:ext uri="{FF2B5EF4-FFF2-40B4-BE49-F238E27FC236}">
                <a16:creationId xmlns:a16="http://schemas.microsoft.com/office/drawing/2014/main" id="{F2E55B1C-2CD6-9CF5-FD3F-287A27B94ED2}"/>
              </a:ext>
            </a:extLst>
          </p:cNvPr>
          <p:cNvPicPr>
            <a:picLocks noChangeAspect="1"/>
          </p:cNvPicPr>
          <p:nvPr/>
        </p:nvPicPr>
        <p:blipFill>
          <a:blip r:embed="rId2"/>
          <a:stretch>
            <a:fillRect/>
          </a:stretch>
        </p:blipFill>
        <p:spPr>
          <a:xfrm>
            <a:off x="6764079" y="1156270"/>
            <a:ext cx="2197317" cy="627805"/>
          </a:xfrm>
          <a:prstGeom prst="rect">
            <a:avLst/>
          </a:prstGeom>
        </p:spPr>
      </p:pic>
      <p:pic>
        <p:nvPicPr>
          <p:cNvPr id="8" name="Picture 7">
            <a:extLst>
              <a:ext uri="{FF2B5EF4-FFF2-40B4-BE49-F238E27FC236}">
                <a16:creationId xmlns:a16="http://schemas.microsoft.com/office/drawing/2014/main" id="{66463C92-B519-9BCC-16D5-3109CF39318B}"/>
              </a:ext>
            </a:extLst>
          </p:cNvPr>
          <p:cNvPicPr>
            <a:picLocks noChangeAspect="1"/>
          </p:cNvPicPr>
          <p:nvPr/>
        </p:nvPicPr>
        <p:blipFill rotWithShape="1">
          <a:blip r:embed="rId3"/>
          <a:srcRect t="1975" b="8169"/>
          <a:stretch/>
        </p:blipFill>
        <p:spPr>
          <a:xfrm>
            <a:off x="3595956" y="2242908"/>
            <a:ext cx="5246371" cy="4191000"/>
          </a:xfrm>
          <a:prstGeom prst="rect">
            <a:avLst/>
          </a:prstGeom>
        </p:spPr>
      </p:pic>
    </p:spTree>
    <p:extLst>
      <p:ext uri="{BB962C8B-B14F-4D97-AF65-F5344CB8AC3E}">
        <p14:creationId xmlns:p14="http://schemas.microsoft.com/office/powerpoint/2010/main" val="3206330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Contacts</a:t>
            </a:r>
          </a:p>
        </p:txBody>
      </p:sp>
      <p:sp>
        <p:nvSpPr>
          <p:cNvPr id="3" name="Content Placeholder 2"/>
          <p:cNvSpPr>
            <a:spLocks noGrp="1"/>
          </p:cNvSpPr>
          <p:nvPr>
            <p:ph idx="1"/>
          </p:nvPr>
        </p:nvSpPr>
        <p:spPr>
          <a:xfrm>
            <a:off x="1447800" y="1862432"/>
            <a:ext cx="6477000" cy="792163"/>
          </a:xfrm>
        </p:spPr>
        <p:txBody>
          <a:bodyPr/>
          <a:lstStyle/>
          <a:p>
            <a:pPr marL="0" indent="0">
              <a:spcBef>
                <a:spcPts val="0"/>
              </a:spcBef>
              <a:spcAft>
                <a:spcPts val="600"/>
              </a:spcAft>
              <a:buNone/>
            </a:pPr>
            <a:r>
              <a:rPr lang="en-US" sz="1800" dirty="0"/>
              <a:t>If you have questions or require additional assistance, please reach out to the contacts below:</a:t>
            </a:r>
          </a:p>
          <a:p>
            <a:pPr marL="0" indent="0">
              <a:spcBef>
                <a:spcPts val="0"/>
              </a:spcBef>
              <a:spcAft>
                <a:spcPts val="600"/>
              </a:spcAft>
              <a:buNone/>
            </a:pPr>
            <a:endParaRPr lang="en-US" sz="1800" dirty="0"/>
          </a:p>
          <a:p>
            <a:pPr marL="0" indent="0">
              <a:buNone/>
            </a:pPr>
            <a:endParaRPr lang="en-US" dirty="0"/>
          </a:p>
        </p:txBody>
      </p:sp>
      <p:pic>
        <p:nvPicPr>
          <p:cNvPr id="5" name="Picture 4">
            <a:extLst>
              <a:ext uri="{FF2B5EF4-FFF2-40B4-BE49-F238E27FC236}">
                <a16:creationId xmlns:a16="http://schemas.microsoft.com/office/drawing/2014/main" id="{BCA27775-1EDE-E69E-069F-EED00A8BF29F}"/>
              </a:ext>
            </a:extLst>
          </p:cNvPr>
          <p:cNvPicPr>
            <a:picLocks noChangeAspect="1"/>
          </p:cNvPicPr>
          <p:nvPr/>
        </p:nvPicPr>
        <p:blipFill>
          <a:blip r:embed="rId2"/>
          <a:stretch>
            <a:fillRect/>
          </a:stretch>
        </p:blipFill>
        <p:spPr>
          <a:xfrm>
            <a:off x="1600201" y="2654595"/>
            <a:ext cx="6553200" cy="2667000"/>
          </a:xfrm>
          <a:prstGeom prst="rect">
            <a:avLst/>
          </a:prstGeom>
        </p:spPr>
      </p:pic>
    </p:spTree>
    <p:extLst>
      <p:ext uri="{BB962C8B-B14F-4D97-AF65-F5344CB8AC3E}">
        <p14:creationId xmlns:p14="http://schemas.microsoft.com/office/powerpoint/2010/main" val="1994862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92"/>
            <a:ext cx="8229600" cy="792163"/>
          </a:xfrm>
        </p:spPr>
        <p:txBody>
          <a:bodyPr/>
          <a:lstStyle/>
          <a:p>
            <a:r>
              <a:rPr lang="en-US" dirty="0"/>
              <a:t>Training Content</a:t>
            </a:r>
          </a:p>
        </p:txBody>
      </p:sp>
      <p:sp>
        <p:nvSpPr>
          <p:cNvPr id="3" name="TextBox 2"/>
          <p:cNvSpPr txBox="1"/>
          <p:nvPr/>
        </p:nvSpPr>
        <p:spPr>
          <a:xfrm>
            <a:off x="2971800" y="1956551"/>
            <a:ext cx="3733800" cy="2616101"/>
          </a:xfrm>
          <a:prstGeom prst="rect">
            <a:avLst/>
          </a:prstGeom>
          <a:noFill/>
        </p:spPr>
        <p:txBody>
          <a:bodyPr wrap="square" rtlCol="0">
            <a:spAutoFit/>
          </a:bodyPr>
          <a:lstStyle/>
          <a:p>
            <a:pPr marL="285750" indent="-285750">
              <a:buFont typeface="Arial" pitchFamily="34" charset="0"/>
              <a:buChar char="•"/>
            </a:pPr>
            <a:r>
              <a:rPr lang="en-US" sz="3200" dirty="0"/>
              <a:t>Log In </a:t>
            </a:r>
          </a:p>
          <a:p>
            <a:pPr marL="285750" indent="-285750">
              <a:buFont typeface="Arial" pitchFamily="34" charset="0"/>
              <a:buChar char="•"/>
            </a:pPr>
            <a:r>
              <a:rPr lang="en-US" sz="3200" dirty="0"/>
              <a:t>Set-up</a:t>
            </a:r>
          </a:p>
          <a:p>
            <a:pPr marL="285750" indent="-285750">
              <a:buFont typeface="Arial" pitchFamily="34" charset="0"/>
              <a:buChar char="•"/>
            </a:pPr>
            <a:r>
              <a:rPr lang="en-US" sz="3200" dirty="0"/>
              <a:t>Site Access</a:t>
            </a:r>
          </a:p>
          <a:p>
            <a:pPr marL="285750" indent="-285750">
              <a:buFont typeface="Arial" pitchFamily="34" charset="0"/>
              <a:buChar char="•"/>
            </a:pPr>
            <a:r>
              <a:rPr lang="en-US" sz="3200" dirty="0"/>
              <a:t>Infant Search</a:t>
            </a:r>
          </a:p>
          <a:p>
            <a:endParaRPr lang="en-US" dirty="0"/>
          </a:p>
          <a:p>
            <a:pPr marL="285750" indent="-285750">
              <a:buFont typeface="Arial" pitchFamily="34" charset="0"/>
              <a:buChar char="•"/>
            </a:pPr>
            <a:endParaRPr lang="en-US" dirty="0"/>
          </a:p>
        </p:txBody>
      </p:sp>
    </p:spTree>
    <p:extLst>
      <p:ext uri="{BB962C8B-B14F-4D97-AF65-F5344CB8AC3E}">
        <p14:creationId xmlns:p14="http://schemas.microsoft.com/office/powerpoint/2010/main" val="218614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Set-up: Browsers</a:t>
            </a:r>
          </a:p>
        </p:txBody>
      </p:sp>
      <p:sp>
        <p:nvSpPr>
          <p:cNvPr id="3" name="Content Placeholder 2"/>
          <p:cNvSpPr>
            <a:spLocks noGrp="1"/>
          </p:cNvSpPr>
          <p:nvPr>
            <p:ph idx="1"/>
          </p:nvPr>
        </p:nvSpPr>
        <p:spPr>
          <a:xfrm>
            <a:off x="2667000" y="1981200"/>
            <a:ext cx="4572000" cy="3200400"/>
          </a:xfrm>
        </p:spPr>
        <p:txBody>
          <a:bodyPr/>
          <a:lstStyle/>
          <a:p>
            <a:pPr marL="0" indent="0">
              <a:buNone/>
            </a:pPr>
            <a:r>
              <a:rPr lang="en-US" dirty="0"/>
              <a:t>Supported Browsers</a:t>
            </a:r>
          </a:p>
          <a:p>
            <a:pPr lvl="1">
              <a:buFont typeface="Wingdings" pitchFamily="2" charset="2"/>
              <a:buChar char="§"/>
            </a:pPr>
            <a:r>
              <a:rPr lang="en-US" dirty="0"/>
              <a:t>Mozilla Firefox</a:t>
            </a:r>
          </a:p>
          <a:p>
            <a:pPr lvl="1">
              <a:buFont typeface="Wingdings" pitchFamily="2" charset="2"/>
              <a:buChar char="§"/>
            </a:pPr>
            <a:r>
              <a:rPr lang="en-US" dirty="0"/>
              <a:t>Chrome</a:t>
            </a:r>
          </a:p>
          <a:p>
            <a:pPr lvl="1">
              <a:buFont typeface="Wingdings" pitchFamily="2" charset="2"/>
              <a:buChar char="§"/>
            </a:pPr>
            <a:r>
              <a:rPr lang="en-US" dirty="0"/>
              <a:t>Edge</a:t>
            </a:r>
          </a:p>
        </p:txBody>
      </p:sp>
    </p:spTree>
    <p:extLst>
      <p:ext uri="{BB962C8B-B14F-4D97-AF65-F5344CB8AC3E}">
        <p14:creationId xmlns:p14="http://schemas.microsoft.com/office/powerpoint/2010/main" val="386873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Set-up: Image Reader</a:t>
            </a:r>
          </a:p>
        </p:txBody>
      </p:sp>
      <p:sp>
        <p:nvSpPr>
          <p:cNvPr id="3" name="Content Placeholder 2"/>
          <p:cNvSpPr>
            <a:spLocks noGrp="1"/>
          </p:cNvSpPr>
          <p:nvPr>
            <p:ph idx="1"/>
          </p:nvPr>
        </p:nvSpPr>
        <p:spPr>
          <a:xfrm>
            <a:off x="914400" y="2009361"/>
            <a:ext cx="7772400" cy="2257011"/>
          </a:xfrm>
        </p:spPr>
        <p:txBody>
          <a:bodyPr/>
          <a:lstStyle/>
          <a:p>
            <a:pPr marL="0" indent="0">
              <a:buNone/>
            </a:pPr>
            <a:r>
              <a:rPr lang="en-US" b="0" dirty="0"/>
              <a:t>To be able to view the results the computer will need to have the ability to view PDF images.</a:t>
            </a:r>
          </a:p>
          <a:p>
            <a:pPr marL="0" indent="0">
              <a:buNone/>
            </a:pPr>
            <a:endParaRPr lang="en-US" b="0" dirty="0"/>
          </a:p>
          <a:p>
            <a:pPr marL="0" indent="0">
              <a:buNone/>
            </a:pPr>
            <a:r>
              <a:rPr lang="en-US" b="0" u="sng" dirty="0">
                <a:solidFill>
                  <a:srgbClr val="0B0BB5"/>
                </a:solidFill>
              </a:rPr>
              <a:t>http://get.adobe.com/reader</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848639"/>
            <a:ext cx="1066800" cy="1037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376" y="5234763"/>
            <a:ext cx="2076450"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820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Set-up: Pop-up Blocker</a:t>
            </a:r>
          </a:p>
        </p:txBody>
      </p:sp>
      <p:sp>
        <p:nvSpPr>
          <p:cNvPr id="3" name="Content Placeholder 2"/>
          <p:cNvSpPr>
            <a:spLocks noGrp="1"/>
          </p:cNvSpPr>
          <p:nvPr>
            <p:ph idx="1"/>
          </p:nvPr>
        </p:nvSpPr>
        <p:spPr>
          <a:xfrm>
            <a:off x="485553" y="1828800"/>
            <a:ext cx="8305800" cy="3505200"/>
          </a:xfrm>
        </p:spPr>
        <p:txBody>
          <a:bodyPr/>
          <a:lstStyle/>
          <a:p>
            <a:pPr marL="0" indent="0">
              <a:buNone/>
            </a:pPr>
            <a:r>
              <a:rPr lang="en-US" b="0" dirty="0"/>
              <a:t>To ensure that authentication can occur properly as well as ensure the result pop-ups appear, the computer will need the Pop-up Blocker turned OFF for the browser.</a:t>
            </a:r>
          </a:p>
          <a:p>
            <a:pPr marL="0" indent="0">
              <a:buNone/>
            </a:pPr>
            <a:endParaRPr lang="en-US" b="0" dirty="0"/>
          </a:p>
          <a:p>
            <a:pPr marL="0" indent="0">
              <a:buNone/>
            </a:pPr>
            <a:r>
              <a:rPr lang="en-US" b="0" dirty="0"/>
              <a:t>Users can modify the browser settings to enable pop-ups for specified web sites.</a:t>
            </a:r>
          </a:p>
        </p:txBody>
      </p:sp>
    </p:spTree>
    <p:extLst>
      <p:ext uri="{BB962C8B-B14F-4D97-AF65-F5344CB8AC3E}">
        <p14:creationId xmlns:p14="http://schemas.microsoft.com/office/powerpoint/2010/main" val="3814247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Set-up: Enable Cookies</a:t>
            </a:r>
          </a:p>
        </p:txBody>
      </p:sp>
      <p:sp>
        <p:nvSpPr>
          <p:cNvPr id="3" name="Content Placeholder 2"/>
          <p:cNvSpPr>
            <a:spLocks noGrp="1"/>
          </p:cNvSpPr>
          <p:nvPr>
            <p:ph idx="1"/>
          </p:nvPr>
        </p:nvSpPr>
        <p:spPr>
          <a:xfrm>
            <a:off x="990600" y="1752600"/>
            <a:ext cx="7696200" cy="4648200"/>
          </a:xfrm>
        </p:spPr>
        <p:txBody>
          <a:bodyPr/>
          <a:lstStyle/>
          <a:p>
            <a:pPr marL="0" indent="0">
              <a:buNone/>
            </a:pPr>
            <a:r>
              <a:rPr lang="en-US" b="0" dirty="0"/>
              <a:t>This site has been created based on utilizing Browser Cookies.  The browser used must be set up to enable cookies.</a:t>
            </a:r>
          </a:p>
          <a:p>
            <a:pPr marL="0" indent="0">
              <a:buNone/>
            </a:pPr>
            <a:endParaRPr lang="en-US" b="0" dirty="0"/>
          </a:p>
          <a:p>
            <a:pPr marL="0" indent="0">
              <a:buNone/>
            </a:pPr>
            <a:r>
              <a:rPr lang="en-US" b="0" dirty="0"/>
              <a:t>Users can modify the browser settings to allow specified sites to set cookies on the computer.</a:t>
            </a:r>
          </a:p>
        </p:txBody>
      </p:sp>
    </p:spTree>
    <p:extLst>
      <p:ext uri="{BB962C8B-B14F-4D97-AF65-F5344CB8AC3E}">
        <p14:creationId xmlns:p14="http://schemas.microsoft.com/office/powerpoint/2010/main" val="2675323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Access: Login Page</a:t>
            </a:r>
          </a:p>
        </p:txBody>
      </p:sp>
      <p:sp>
        <p:nvSpPr>
          <p:cNvPr id="3" name="Content Placeholder 2"/>
          <p:cNvSpPr>
            <a:spLocks noGrp="1"/>
          </p:cNvSpPr>
          <p:nvPr>
            <p:ph idx="1"/>
          </p:nvPr>
        </p:nvSpPr>
        <p:spPr>
          <a:xfrm>
            <a:off x="1143000" y="2929217"/>
            <a:ext cx="7543800" cy="1401763"/>
          </a:xfrm>
        </p:spPr>
        <p:txBody>
          <a:bodyPr/>
          <a:lstStyle/>
          <a:p>
            <a:pPr marL="0" indent="0">
              <a:buNone/>
            </a:pPr>
            <a:r>
              <a:rPr lang="en-US" sz="2600" b="0" dirty="0"/>
              <a:t>Once the log in credentials have been provided, the users will enter the following web address: </a:t>
            </a:r>
            <a:r>
              <a:rPr lang="en-US" sz="2600" b="0" u="sng" dirty="0">
                <a:solidFill>
                  <a:srgbClr val="0B0BB5"/>
                </a:solidFill>
              </a:rPr>
              <a:t>https://newborn.health.tn.gov/toolbar/login.aspx</a:t>
            </a:r>
          </a:p>
        </p:txBody>
      </p:sp>
      <p:sp>
        <p:nvSpPr>
          <p:cNvPr id="5" name="TextBox 4">
            <a:extLst>
              <a:ext uri="{FF2B5EF4-FFF2-40B4-BE49-F238E27FC236}">
                <a16:creationId xmlns:a16="http://schemas.microsoft.com/office/drawing/2014/main" id="{B9C08CEA-D58C-8085-9C51-4BDF6CF8B722}"/>
              </a:ext>
            </a:extLst>
          </p:cNvPr>
          <p:cNvSpPr txBox="1"/>
          <p:nvPr/>
        </p:nvSpPr>
        <p:spPr>
          <a:xfrm>
            <a:off x="990600" y="1526700"/>
            <a:ext cx="7842183" cy="1292662"/>
          </a:xfrm>
          <a:prstGeom prst="rect">
            <a:avLst/>
          </a:prstGeom>
          <a:noFill/>
        </p:spPr>
        <p:txBody>
          <a:bodyPr wrap="square">
            <a:spAutoFit/>
          </a:bodyPr>
          <a:lstStyle/>
          <a:p>
            <a:pPr marL="0" indent="0">
              <a:buNone/>
            </a:pPr>
            <a:r>
              <a:rPr lang="en-US" sz="2600" b="0" dirty="0"/>
              <a:t>Site access is only granted to pre-approved users.  Each user will need an account set up by the Department of Health</a:t>
            </a:r>
            <a:r>
              <a:rPr lang="en-US" sz="2000" b="0" dirty="0"/>
              <a:t>.  </a:t>
            </a:r>
          </a:p>
        </p:txBody>
      </p:sp>
      <p:pic>
        <p:nvPicPr>
          <p:cNvPr id="7" name="Picture 6">
            <a:extLst>
              <a:ext uri="{FF2B5EF4-FFF2-40B4-BE49-F238E27FC236}">
                <a16:creationId xmlns:a16="http://schemas.microsoft.com/office/drawing/2014/main" id="{B1337D2B-691B-3801-1384-58DFA11D9785}"/>
              </a:ext>
            </a:extLst>
          </p:cNvPr>
          <p:cNvPicPr>
            <a:picLocks noChangeAspect="1"/>
          </p:cNvPicPr>
          <p:nvPr/>
        </p:nvPicPr>
        <p:blipFill>
          <a:blip r:embed="rId2"/>
          <a:stretch>
            <a:fillRect/>
          </a:stretch>
        </p:blipFill>
        <p:spPr>
          <a:xfrm>
            <a:off x="2092330" y="4165327"/>
            <a:ext cx="4959339" cy="2331945"/>
          </a:xfrm>
          <a:prstGeom prst="rect">
            <a:avLst/>
          </a:prstGeom>
        </p:spPr>
      </p:pic>
    </p:spTree>
    <p:extLst>
      <p:ext uri="{BB962C8B-B14F-4D97-AF65-F5344CB8AC3E}">
        <p14:creationId xmlns:p14="http://schemas.microsoft.com/office/powerpoint/2010/main" val="2118648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Access: User’s First Log In</a:t>
            </a:r>
          </a:p>
        </p:txBody>
      </p:sp>
      <p:sp>
        <p:nvSpPr>
          <p:cNvPr id="3" name="Content Placeholder 2"/>
          <p:cNvSpPr>
            <a:spLocks noGrp="1"/>
          </p:cNvSpPr>
          <p:nvPr>
            <p:ph idx="1"/>
          </p:nvPr>
        </p:nvSpPr>
        <p:spPr>
          <a:xfrm>
            <a:off x="1371600" y="3055718"/>
            <a:ext cx="6781800" cy="803237"/>
          </a:xfrm>
        </p:spPr>
        <p:txBody>
          <a:bodyPr/>
          <a:lstStyle/>
          <a:p>
            <a:pPr marL="0" indent="0">
              <a:buNone/>
            </a:pPr>
            <a:r>
              <a:rPr lang="en-US" sz="2000" b="0" dirty="0"/>
              <a:t>Once the Save button is selected the system will store the new password and return to the login page where the user will enter username and new password.</a:t>
            </a:r>
          </a:p>
          <a:p>
            <a:pPr marL="0" indent="0">
              <a:buNone/>
            </a:pPr>
            <a:endParaRPr lang="en-US" sz="2000" b="0" dirty="0"/>
          </a:p>
          <a:p>
            <a:pPr marL="0" indent="0">
              <a:buNone/>
            </a:pPr>
            <a:endParaRPr lang="en-US" b="0" dirty="0"/>
          </a:p>
          <a:p>
            <a:pPr marL="0" indent="0">
              <a:buNone/>
            </a:pPr>
            <a:endParaRPr lang="en-US" b="0" dirty="0"/>
          </a:p>
          <a:p>
            <a:pPr marL="0" indent="0">
              <a:buNone/>
            </a:pPr>
            <a:endParaRPr lang="en-US" b="0" dirty="0"/>
          </a:p>
          <a:p>
            <a:pPr marL="0" indent="0">
              <a:buNone/>
            </a:pPr>
            <a:endParaRPr lang="en-US" sz="500" b="0" dirty="0"/>
          </a:p>
          <a:p>
            <a:pPr marL="0" indent="0">
              <a:buNone/>
            </a:pPr>
            <a:endParaRPr lang="en-US" b="0" dirty="0"/>
          </a:p>
        </p:txBody>
      </p:sp>
      <p:pic>
        <p:nvPicPr>
          <p:cNvPr id="5" name="Picture 4">
            <a:extLst>
              <a:ext uri="{FF2B5EF4-FFF2-40B4-BE49-F238E27FC236}">
                <a16:creationId xmlns:a16="http://schemas.microsoft.com/office/drawing/2014/main" id="{EC859528-3690-74D1-97C7-E60085ADD1B1}"/>
              </a:ext>
            </a:extLst>
          </p:cNvPr>
          <p:cNvPicPr>
            <a:picLocks noChangeAspect="1"/>
          </p:cNvPicPr>
          <p:nvPr/>
        </p:nvPicPr>
        <p:blipFill>
          <a:blip r:embed="rId2"/>
          <a:stretch>
            <a:fillRect/>
          </a:stretch>
        </p:blipFill>
        <p:spPr>
          <a:xfrm>
            <a:off x="1931581" y="4015091"/>
            <a:ext cx="5428390" cy="2458565"/>
          </a:xfrm>
          <a:prstGeom prst="rect">
            <a:avLst/>
          </a:prstGeom>
        </p:spPr>
      </p:pic>
      <p:sp>
        <p:nvSpPr>
          <p:cNvPr id="7" name="TextBox 6">
            <a:extLst>
              <a:ext uri="{FF2B5EF4-FFF2-40B4-BE49-F238E27FC236}">
                <a16:creationId xmlns:a16="http://schemas.microsoft.com/office/drawing/2014/main" id="{E97FA52B-6EB5-EA47-8687-8AD5C4BFCEAD}"/>
              </a:ext>
            </a:extLst>
          </p:cNvPr>
          <p:cNvSpPr txBox="1"/>
          <p:nvPr/>
        </p:nvSpPr>
        <p:spPr>
          <a:xfrm>
            <a:off x="2294860" y="1146053"/>
            <a:ext cx="6391940" cy="769441"/>
          </a:xfrm>
          <a:prstGeom prst="rect">
            <a:avLst/>
          </a:prstGeom>
          <a:noFill/>
        </p:spPr>
        <p:txBody>
          <a:bodyPr wrap="square">
            <a:spAutoFit/>
          </a:bodyPr>
          <a:lstStyle/>
          <a:p>
            <a:pPr marL="0" indent="0">
              <a:buNone/>
            </a:pPr>
            <a:r>
              <a:rPr lang="en-US" sz="2200" b="0" dirty="0"/>
              <a:t>When the log in credentials are being used for the first time, the system will prompt the user to:</a:t>
            </a:r>
          </a:p>
        </p:txBody>
      </p:sp>
      <p:sp>
        <p:nvSpPr>
          <p:cNvPr id="9" name="TextBox 8">
            <a:extLst>
              <a:ext uri="{FF2B5EF4-FFF2-40B4-BE49-F238E27FC236}">
                <a16:creationId xmlns:a16="http://schemas.microsoft.com/office/drawing/2014/main" id="{7ECDD417-C97B-12EE-07AE-F256855FA9FB}"/>
              </a:ext>
            </a:extLst>
          </p:cNvPr>
          <p:cNvSpPr txBox="1"/>
          <p:nvPr/>
        </p:nvSpPr>
        <p:spPr>
          <a:xfrm>
            <a:off x="1905000" y="6379069"/>
            <a:ext cx="6477000" cy="307777"/>
          </a:xfrm>
          <a:prstGeom prst="rect">
            <a:avLst/>
          </a:prstGeom>
          <a:noFill/>
        </p:spPr>
        <p:txBody>
          <a:bodyPr wrap="square">
            <a:spAutoFit/>
          </a:bodyPr>
          <a:lstStyle/>
          <a:p>
            <a:pPr marL="0" indent="0">
              <a:buNone/>
            </a:pPr>
            <a:r>
              <a:rPr lang="en-US" sz="1400" b="0" dirty="0"/>
              <a:t>Note: Security question/answer allows for tighter security.  </a:t>
            </a:r>
          </a:p>
        </p:txBody>
      </p:sp>
      <p:sp>
        <p:nvSpPr>
          <p:cNvPr id="11" name="TextBox 10">
            <a:extLst>
              <a:ext uri="{FF2B5EF4-FFF2-40B4-BE49-F238E27FC236}">
                <a16:creationId xmlns:a16="http://schemas.microsoft.com/office/drawing/2014/main" id="{73C0EE86-F339-0F1A-FC67-F20D59590C93}"/>
              </a:ext>
            </a:extLst>
          </p:cNvPr>
          <p:cNvSpPr txBox="1"/>
          <p:nvPr/>
        </p:nvSpPr>
        <p:spPr>
          <a:xfrm>
            <a:off x="2562447" y="1791586"/>
            <a:ext cx="6581553" cy="1107996"/>
          </a:xfrm>
          <a:prstGeom prst="rect">
            <a:avLst/>
          </a:prstGeom>
          <a:noFill/>
        </p:spPr>
        <p:txBody>
          <a:bodyPr wrap="square">
            <a:spAutoFit/>
          </a:bodyPr>
          <a:lstStyle/>
          <a:p>
            <a:pPr marL="342900" indent="-342900">
              <a:buFont typeface="+mj-lt"/>
              <a:buAutoNum type="arabicPeriod"/>
            </a:pPr>
            <a:r>
              <a:rPr lang="en-US" sz="2200" b="0" dirty="0"/>
              <a:t>Create their own password (other than the system generated password</a:t>
            </a:r>
          </a:p>
          <a:p>
            <a:pPr marL="342900" indent="-342900">
              <a:buFont typeface="+mj-lt"/>
              <a:buAutoNum type="arabicPeriod"/>
            </a:pPr>
            <a:r>
              <a:rPr lang="en-US" sz="2200" b="0" dirty="0"/>
              <a:t>Select a security question and input an answer</a:t>
            </a:r>
          </a:p>
        </p:txBody>
      </p:sp>
    </p:spTree>
    <p:extLst>
      <p:ext uri="{BB962C8B-B14F-4D97-AF65-F5344CB8AC3E}">
        <p14:creationId xmlns:p14="http://schemas.microsoft.com/office/powerpoint/2010/main" val="4156620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Access: Forgot Password</a:t>
            </a:r>
          </a:p>
        </p:txBody>
      </p:sp>
      <p:sp>
        <p:nvSpPr>
          <p:cNvPr id="5" name="TextBox 4">
            <a:extLst>
              <a:ext uri="{FF2B5EF4-FFF2-40B4-BE49-F238E27FC236}">
                <a16:creationId xmlns:a16="http://schemas.microsoft.com/office/drawing/2014/main" id="{F1DB6837-05D3-56C7-20E2-76FAE7EF98FE}"/>
              </a:ext>
            </a:extLst>
          </p:cNvPr>
          <p:cNvSpPr txBox="1"/>
          <p:nvPr/>
        </p:nvSpPr>
        <p:spPr>
          <a:xfrm>
            <a:off x="2617380" y="1137080"/>
            <a:ext cx="6331688" cy="1477328"/>
          </a:xfrm>
          <a:prstGeom prst="rect">
            <a:avLst/>
          </a:prstGeom>
          <a:noFill/>
        </p:spPr>
        <p:txBody>
          <a:bodyPr wrap="square">
            <a:spAutoFit/>
          </a:bodyPr>
          <a:lstStyle/>
          <a:p>
            <a:pPr marL="0" indent="0">
              <a:spcBef>
                <a:spcPts val="0"/>
              </a:spcBef>
              <a:buNone/>
            </a:pPr>
            <a:r>
              <a:rPr lang="en-US" sz="1800" b="0" dirty="0"/>
              <a:t>If the username or password, do not match what is stored in the system a prompt will appear and the user will be instructed to re-enter</a:t>
            </a:r>
            <a:r>
              <a:rPr lang="en-US" dirty="0"/>
              <a:t> a valid username or password.  After 3 unsuccessful attempts the user will be locked out and must contact the TN Newborn Screening Program for access. </a:t>
            </a:r>
          </a:p>
        </p:txBody>
      </p:sp>
      <p:pic>
        <p:nvPicPr>
          <p:cNvPr id="7" name="Picture 6">
            <a:extLst>
              <a:ext uri="{FF2B5EF4-FFF2-40B4-BE49-F238E27FC236}">
                <a16:creationId xmlns:a16="http://schemas.microsoft.com/office/drawing/2014/main" id="{C87719B0-8E09-86D6-FA46-06F25B783549}"/>
              </a:ext>
            </a:extLst>
          </p:cNvPr>
          <p:cNvPicPr>
            <a:picLocks noChangeAspect="1"/>
          </p:cNvPicPr>
          <p:nvPr/>
        </p:nvPicPr>
        <p:blipFill>
          <a:blip r:embed="rId2"/>
          <a:stretch>
            <a:fillRect/>
          </a:stretch>
        </p:blipFill>
        <p:spPr>
          <a:xfrm>
            <a:off x="4343400" y="2541945"/>
            <a:ext cx="2295238" cy="333333"/>
          </a:xfrm>
          <a:prstGeom prst="rect">
            <a:avLst/>
          </a:prstGeom>
        </p:spPr>
      </p:pic>
      <p:pic>
        <p:nvPicPr>
          <p:cNvPr id="11" name="Picture 10">
            <a:extLst>
              <a:ext uri="{FF2B5EF4-FFF2-40B4-BE49-F238E27FC236}">
                <a16:creationId xmlns:a16="http://schemas.microsoft.com/office/drawing/2014/main" id="{364CCB6C-149F-85AB-5C7B-5B5C1D578B9E}"/>
              </a:ext>
            </a:extLst>
          </p:cNvPr>
          <p:cNvPicPr>
            <a:picLocks noChangeAspect="1"/>
          </p:cNvPicPr>
          <p:nvPr/>
        </p:nvPicPr>
        <p:blipFill rotWithShape="1">
          <a:blip r:embed="rId3"/>
          <a:srcRect l="4426" r="21795" b="30437"/>
          <a:stretch/>
        </p:blipFill>
        <p:spPr>
          <a:xfrm>
            <a:off x="4724400" y="3503402"/>
            <a:ext cx="2515386" cy="1038225"/>
          </a:xfrm>
          <a:prstGeom prst="rect">
            <a:avLst/>
          </a:prstGeom>
        </p:spPr>
      </p:pic>
      <p:sp>
        <p:nvSpPr>
          <p:cNvPr id="13" name="TextBox 12">
            <a:extLst>
              <a:ext uri="{FF2B5EF4-FFF2-40B4-BE49-F238E27FC236}">
                <a16:creationId xmlns:a16="http://schemas.microsoft.com/office/drawing/2014/main" id="{1E545CE5-07B6-BB1B-816B-3B5D12AEA66B}"/>
              </a:ext>
            </a:extLst>
          </p:cNvPr>
          <p:cNvSpPr txBox="1"/>
          <p:nvPr/>
        </p:nvSpPr>
        <p:spPr>
          <a:xfrm>
            <a:off x="228600" y="3038222"/>
            <a:ext cx="8839200" cy="646331"/>
          </a:xfrm>
          <a:prstGeom prst="rect">
            <a:avLst/>
          </a:prstGeom>
          <a:noFill/>
        </p:spPr>
        <p:txBody>
          <a:bodyPr wrap="square">
            <a:spAutoFit/>
          </a:bodyPr>
          <a:lstStyle/>
          <a:p>
            <a:pPr marL="0" indent="0">
              <a:buNone/>
            </a:pPr>
            <a:r>
              <a:rPr lang="en-US" sz="1800" b="0" dirty="0"/>
              <a:t>If you can’t remember the password the system will allow the user to reset the password in a few simple steps.</a:t>
            </a:r>
          </a:p>
        </p:txBody>
      </p:sp>
      <p:sp>
        <p:nvSpPr>
          <p:cNvPr id="15" name="TextBox 14">
            <a:extLst>
              <a:ext uri="{FF2B5EF4-FFF2-40B4-BE49-F238E27FC236}">
                <a16:creationId xmlns:a16="http://schemas.microsoft.com/office/drawing/2014/main" id="{640A285D-BF11-F06D-9492-8AFECDCD84E4}"/>
              </a:ext>
            </a:extLst>
          </p:cNvPr>
          <p:cNvSpPr txBox="1"/>
          <p:nvPr/>
        </p:nvSpPr>
        <p:spPr>
          <a:xfrm>
            <a:off x="457200" y="5511266"/>
            <a:ext cx="7924800" cy="830997"/>
          </a:xfrm>
          <a:prstGeom prst="rect">
            <a:avLst/>
          </a:prstGeom>
          <a:noFill/>
        </p:spPr>
        <p:txBody>
          <a:bodyPr wrap="square">
            <a:spAutoFit/>
          </a:bodyPr>
          <a:lstStyle/>
          <a:p>
            <a:pPr marL="0" indent="0">
              <a:buNone/>
            </a:pPr>
            <a:r>
              <a:rPr lang="en-US" sz="1600" b="0" dirty="0"/>
              <a:t>Note:  When logging in with the reset password ensure the entire new password is entered.  Each time a password is reset the following data will need to be re-entered 1) security question 2) the reset password and new password</a:t>
            </a:r>
          </a:p>
        </p:txBody>
      </p:sp>
      <p:pic>
        <p:nvPicPr>
          <p:cNvPr id="19" name="Picture 18">
            <a:extLst>
              <a:ext uri="{FF2B5EF4-FFF2-40B4-BE49-F238E27FC236}">
                <a16:creationId xmlns:a16="http://schemas.microsoft.com/office/drawing/2014/main" id="{5C8CF437-C516-BC6B-1756-1B93D1D4AA59}"/>
              </a:ext>
            </a:extLst>
          </p:cNvPr>
          <p:cNvPicPr>
            <a:picLocks noChangeAspect="1"/>
          </p:cNvPicPr>
          <p:nvPr/>
        </p:nvPicPr>
        <p:blipFill>
          <a:blip r:embed="rId4"/>
          <a:stretch>
            <a:fillRect/>
          </a:stretch>
        </p:blipFill>
        <p:spPr>
          <a:xfrm>
            <a:off x="5906636" y="4690802"/>
            <a:ext cx="2666300" cy="559594"/>
          </a:xfrm>
          <a:prstGeom prst="rect">
            <a:avLst/>
          </a:prstGeom>
        </p:spPr>
      </p:pic>
      <p:sp>
        <p:nvSpPr>
          <p:cNvPr id="3" name="Content Placeholder 2"/>
          <p:cNvSpPr>
            <a:spLocks noGrp="1"/>
          </p:cNvSpPr>
          <p:nvPr>
            <p:ph idx="1"/>
          </p:nvPr>
        </p:nvSpPr>
        <p:spPr>
          <a:xfrm>
            <a:off x="94527" y="3739762"/>
            <a:ext cx="5688697" cy="1180754"/>
          </a:xfrm>
        </p:spPr>
        <p:txBody>
          <a:bodyPr/>
          <a:lstStyle/>
          <a:p>
            <a:pPr marL="914400" lvl="1" indent="-514350">
              <a:spcBef>
                <a:spcPts val="0"/>
              </a:spcBef>
              <a:spcAft>
                <a:spcPts val="600"/>
              </a:spcAft>
              <a:buFont typeface="+mj-lt"/>
              <a:buAutoNum type="arabicPeriod"/>
            </a:pPr>
            <a:r>
              <a:rPr lang="en-US" sz="1800" b="0" dirty="0"/>
              <a:t>Select link on the log in page</a:t>
            </a:r>
          </a:p>
          <a:p>
            <a:pPr marL="914400" lvl="1" indent="-514350">
              <a:spcBef>
                <a:spcPts val="0"/>
              </a:spcBef>
              <a:spcAft>
                <a:spcPts val="600"/>
              </a:spcAft>
              <a:buFont typeface="+mj-lt"/>
              <a:buAutoNum type="arabicPeriod"/>
            </a:pPr>
            <a:r>
              <a:rPr lang="en-US" sz="1800" b="0" dirty="0"/>
              <a:t>Enter the username for the account</a:t>
            </a:r>
          </a:p>
          <a:p>
            <a:pPr marL="914400" lvl="1" indent="-514350">
              <a:spcBef>
                <a:spcPts val="0"/>
              </a:spcBef>
              <a:spcAft>
                <a:spcPts val="600"/>
              </a:spcAft>
              <a:buFont typeface="+mj-lt"/>
              <a:buAutoNum type="arabicPeriod"/>
            </a:pPr>
            <a:r>
              <a:rPr lang="en-US" sz="1800" b="0" dirty="0"/>
              <a:t>Enter the answer to the security question</a:t>
            </a:r>
          </a:p>
          <a:p>
            <a:pPr marL="914400" lvl="1" indent="-514350">
              <a:spcBef>
                <a:spcPts val="0"/>
              </a:spcBef>
              <a:spcAft>
                <a:spcPts val="600"/>
              </a:spcAft>
              <a:buFont typeface="+mj-lt"/>
              <a:buAutoNum type="arabicPeriod"/>
            </a:pPr>
            <a:r>
              <a:rPr lang="en-US" sz="1800" dirty="0"/>
              <a:t>Click Submit and the log in page will appear</a:t>
            </a:r>
          </a:p>
        </p:txBody>
      </p:sp>
    </p:spTree>
    <p:extLst>
      <p:ext uri="{BB962C8B-B14F-4D97-AF65-F5344CB8AC3E}">
        <p14:creationId xmlns:p14="http://schemas.microsoft.com/office/powerpoint/2010/main" val="1979232623"/>
      </p:ext>
    </p:extLst>
  </p:cSld>
  <p:clrMapOvr>
    <a:masterClrMapping/>
  </p:clrMapOvr>
</p:sld>
</file>

<file path=ppt/theme/theme1.xml><?xml version="1.0" encoding="utf-8"?>
<a:theme xmlns:a="http://schemas.openxmlformats.org/drawingml/2006/main" name="Natus 201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A035BBD922B1748AA95A8A4B5561F62" ma:contentTypeVersion="13" ma:contentTypeDescription="Create a new document." ma:contentTypeScope="" ma:versionID="97c1c1d28c988de30f73e489537a07d6">
  <xsd:schema xmlns:xsd="http://www.w3.org/2001/XMLSchema" xmlns:xs="http://www.w3.org/2001/XMLSchema" xmlns:p="http://schemas.microsoft.com/office/2006/metadata/properties" xmlns:ns2="73951ec3-bd42-4ab9-9e12-65ad5b5bb318" xmlns:ns3="ef18de71-2888-4c8e-bd48-be5fd82bd583" targetNamespace="http://schemas.microsoft.com/office/2006/metadata/properties" ma:root="true" ma:fieldsID="fba8989f98a274742eefb2d30aa1a153" ns2:_="" ns3:_="">
    <xsd:import namespace="73951ec3-bd42-4ab9-9e12-65ad5b5bb318"/>
    <xsd:import namespace="ef18de71-2888-4c8e-bd48-be5fd82bd58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51ec3-bd42-4ab9-9e12-65ad5b5bb3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f18de71-2888-4c8e-bd48-be5fd82bd58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3BDB719-246A-4048-BDC2-C402B6A98FE1}">
  <ds:schemaRefs>
    <ds:schemaRef ds:uri="http://schemas.microsoft.com/sharepoint/v3/contenttype/forms"/>
  </ds:schemaRefs>
</ds:datastoreItem>
</file>

<file path=customXml/itemProps2.xml><?xml version="1.0" encoding="utf-8"?>
<ds:datastoreItem xmlns:ds="http://schemas.openxmlformats.org/officeDocument/2006/customXml" ds:itemID="{1C15C4D2-00A8-4760-8803-4BE934E913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51ec3-bd42-4ab9-9e12-65ad5b5bb318"/>
    <ds:schemaRef ds:uri="ef18de71-2888-4c8e-bd48-be5fd82bd5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76912E9-EDC3-463D-A1D4-FE37617B8E0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Natus 2011</Template>
  <TotalTime>1968</TotalTime>
  <Words>1076</Words>
  <Application>Microsoft Office PowerPoint</Application>
  <PresentationFormat>On-screen Show (4:3)</PresentationFormat>
  <Paragraphs>108</Paragraphs>
  <Slides>19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Natus 2011</vt:lpstr>
      <vt:lpstr>Secure Remote Viewer (SRV)  TN User Guide</vt:lpstr>
      <vt:lpstr>Training Content</vt:lpstr>
      <vt:lpstr>Set-up: Browsers</vt:lpstr>
      <vt:lpstr>Set-up: Image Reader</vt:lpstr>
      <vt:lpstr>Set-up: Pop-up Blocker</vt:lpstr>
      <vt:lpstr>Set-up: Enable Cookies</vt:lpstr>
      <vt:lpstr>Site Access: Login Page</vt:lpstr>
      <vt:lpstr>Site Access: User’s First Log In</vt:lpstr>
      <vt:lpstr>Site Access: Forgot Password</vt:lpstr>
      <vt:lpstr>Site Access: Disclaimer Page</vt:lpstr>
      <vt:lpstr>Site Access: Log In to Landing Page</vt:lpstr>
      <vt:lpstr>Infant Search: Getting Started</vt:lpstr>
      <vt:lpstr>Infant Search: Search Criteria</vt:lpstr>
      <vt:lpstr>Infant Search: Search Criteria</vt:lpstr>
      <vt:lpstr>Infant Search: Search Results Grid</vt:lpstr>
      <vt:lpstr>Infant Search: Search Results Grid</vt:lpstr>
      <vt:lpstr>Infant Search: View Results </vt:lpstr>
      <vt:lpstr>Infant Search: View Results</vt:lpstr>
      <vt:lpstr>State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 Amato</dc:creator>
  <cp:lastModifiedBy>Sara Guerra</cp:lastModifiedBy>
  <cp:revision>72</cp:revision>
  <dcterms:created xsi:type="dcterms:W3CDTF">2011-08-03T16:23:08Z</dcterms:created>
  <dcterms:modified xsi:type="dcterms:W3CDTF">2023-10-26T21:51:56Z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0x010100DA035BBD922B1748AA95A8A4B5561F62</vt:lpwstr>
  </property>
</Properties>
</file>